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D75F6-5432-465D-9ED8-5113AC58D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92500-FD41-427B-A4E1-7DF4CCDC3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FE7A2-012B-429F-BBA7-40940A9E5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1D2FC-4B35-4DD5-9AF2-04EC6DAF1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186FA0-6884-47E9-A610-7ACBED848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F3AFA2-170C-40A9-BEA7-3D4EF0D52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3218BA-2B4D-4006-8738-188F4B803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763BB-BF0D-42AE-84D4-3B861A12A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2C353-3FB9-4CE2-AC00-9BEFA4933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E7A2E-322A-48C9-A8F3-323B6C27A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12B9B-5B13-46D5-AA45-A46841267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43220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智慧园区大数据智慧管理云平台的监控与报警机制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监控机制设计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报警机制设计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平台安全性保障措施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平台性能优化方案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平台应用案例分享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智慧园区发展背景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随着物联网、大数据、云计算等技术的快速发展，智慧园区成为城市发展的重要方向，旨在提高园区运营效率、降低能耗、增强安全保障等。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大数据智慧管理云平台的意义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通过集成各类传感器、智能设备、管理系统等，实现对园区各项业务的实时监控、数据分析与智能决策，为园区管理者提供全面、准确的信息支持。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49" r="1694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包括数据采集层、数据处理层、数据分析层和应用层，各层之间通过标准接口实现数据交互与共享。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平台架构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涵盖设备管理、能源管理、安防监控、运维管理等多个方面，实现对园区各项业务的全面监控与管理。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能源监控与节能优化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安防监控与报警处理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设备管理与运维支持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数据分析与决策支持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平台应用场景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通过对园区能源使用情况的实时监控与数据分析，发现能源浪费环节，提出节能优化建议。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对园区内各类设备进行统一管理，提供设备状态监测、故障预警、运维支持等服务。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集成园区内各类安防设备与系统，实现实时监控、异常报警与快速响应。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通过对园区运营数据的深度挖掘与分析，为管理者提供数据驱动的决策支持。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监控机制设计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传感器网络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在园区关键区域部署各类传感器，实时监测环境参数、设备状态等，并将数据通过有线或无线方式传输至云平台。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视频监控系统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安装高清摄像头，实现园区内重要场所的实时监控，视频数据通过压缩编码后传输至云平台进行存储和处理。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数据接口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与园区内其他智能系统（如楼宇自控、智能照明等）进行数据对接，获取相关运行数据。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对采集到的原始数据进行预处理，去除噪声、异常值等，保证数据质量。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231" r="1223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从清洗后的数据中提取出与监控目标相关的特征，如温度、湿度、设备运行状态等。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运用统计学、机器学习等方法对提取的特征进行分析，发现数据中的规律、趋势和异常。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实时数据展示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通过云平台提供的可视化界面，实时展示园区内各项监控指标的数据变化。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历史数据查询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支持对历史监控数据的查询和回溯，便于用户了解过去一段时间内的园区运行情况。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报警信息提示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当监控数据出现异常或达到预设报警阈值时，平台会自动触发报警机制，并通过声音、短信、邮件等方式及时通知相关人员。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监控结果展示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报警机制设计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当监测数据超出预设阈值或出现异常波动时，触发报警。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数据异常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当园区内设备出现故障或异常时，自动触发报警。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当发生安全事件，如入侵、火灾等，立即触发报警。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报警触发条件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实时推送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通过园区内广播、短信、邮件等方式实时推送报警信息。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历史记录查询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提供报警历史记录查询功能，方便管理人员随时查看和处理。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多级联动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支持多级报警联动，可将报警信息同时推送给多个相关部门和人员。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报警信息推送方式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https://d.book118.com/865343220023011101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2024-09-09T09:24:09.463</cp:lastPrinted>
  <dcterms:created xsi:type="dcterms:W3CDTF">2024-09-09T01:24:09Z</dcterms:created>
  <dcterms:modified xsi:type="dcterms:W3CDTF">2024-09-09T01:24:11Z</dcterms:modified>
</cp:coreProperties>
</file>