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4565A-E78C-4531-AFFC-D16664FFD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A216D-A2EB-4C9C-BF5B-FB48FC6E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5CA4-4701-4199-8AAA-DD6ED84D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16F6C-5A57-4CB9-819F-308382FD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CE9AF-0C37-4279-8FCF-06740E9F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C8F71-1A61-43B1-A452-6F9D3CCE2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3D069-FE06-45B3-9059-A0F74C00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C094F-70CB-48E1-911B-36D23EFF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94746-5293-4D02-AF08-5A11BD5A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D5EC5-DA3C-45ED-A5FD-2622EFEB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10E3E-A714-44CD-9656-EA12F86DF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4202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2024年IT行业公司转型策略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随着云计算技术的不断成熟，越来越多的企业开始将业务迁移至云端，以提高效率、降低成本并实现灵活扩展。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的发展为IT行业带来了巨大的机遇和挑战。企业可以利用云计算的弹性伸缩、高可用性和数据安全性等优势，快速构建和部署应用程序，降低IT运营成本。同时，也需要应对数据安全和隐私保护等挑战，确保云端数据的安全性和合规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人工智能的崛起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人工智能技术在各行各业的应用越来越广泛，为企业提供了更高效、智能的解决方案。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正在迅速发展，并在各个领域得到广泛应用。通过机器学习和深度学习等技术，企业可以实现自动化决策、智能推荐、语音识别、图像识别等功能，提高业务效率和用户体验。同时，也需要关注人工智能技术的伦理和法律问题，确保技术的合理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5G技术的普及将为企业提供更快速、更稳定的网络连接，促进物联网、边缘计算等技术的发展。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不断成熟和普及，企业将能够享受到更快速、更稳定的网络连接，促进物联网、边缘计算等技术的发展。这将为企业提供更多的创新机会，如智能制造、智能交通、智慧城市等领域的应用。同时，也需要关注网络安全和隐私保护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5G技术的普及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数据中心作为IT基础设施的重要组成部分，正面临着绿色化、智能化和云化的变革。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数据中心能效和运维效率的要求不断提高，数据中心正朝着绿色化、智能化和云化的方向发展。企业需要关注数据中心的能源消耗、散热设计、运维管理等方面的技术革新，以提高数据中心的能效和稳定性。同时，也需要关注数据中心的安全性和合规性问题，确保数据的安全和隐私保护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数据中心的变革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公司转型战略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通过采用云计算技术，将IT基础设施和应用程序迁移到云端，实现资源共享和动态配置，提高企业灵活性和可扩展性。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根据企业需求选择合适的云服务模式，如基础设施即服务（IaaS）、平台即服务（PaaS）和软件即服务（SaaS），降低IT成本和风险。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云服务模式选择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确保在云计算环境中的数据安全和隐私保护，采取加密、访问控制等措施，确保数据不被非法获取和使用。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云计算战略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将人工智能技术应用于企业的各个领域，如智能客服、智能推荐、智能决策等，提高企业的运营效率和客户满意度。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数据驱动与算法优化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通过数据分析和机器学习算法的不断优化，提高人工智能应用的准确性和可靠性，降低人工干预和误差。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加强人工智能领域的人才培养和引进，与高校、研究机构等进行合作，推动人工智能技术的研发和应用。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5G与物联网的结合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利用5G技术促进物联网的发展，实现设备间的互联互通和智能化控制，提升企业的生产效率和智能化水平。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5G在各行业的应用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探索5G技术在各行业的应用场景，如智慧城市、智能制造、远程医疗等，为企业创造新的业务增长点。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紧跟5G技术的发展步伐，了解5G技术的特性和优势，为企业提供更高效、更稳定、更安全的数据传输和通信服务。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5G技术战略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https://d.book118.com/865344202333011100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2024-09-09T00:40:00.570</cp:lastPrinted>
  <dcterms:created xsi:type="dcterms:W3CDTF">2024-09-08T16:40:00Z</dcterms:created>
  <dcterms:modified xsi:type="dcterms:W3CDTF">2024-09-08T16:40:02Z</dcterms:modified>
</cp:coreProperties>
</file>