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08E6E-E632-4F5F-B848-8EC358D3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CBB70-49D3-4BA5-9CD0-D2361EEE9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D142C-C9B4-4141-A236-328B7FAD9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9C2B1-41A8-4798-8440-FBF5E9289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6626E3-2D2A-469C-9517-5F274D3F0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C7A4E3-FB89-4EEE-AF16-F7952115B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52478B-8C07-445B-BB59-1FF4BEAF4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FB150-9F08-4355-A24F-FDB685388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E4C11-8932-451A-9986-A18784932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E7937-3D62-4110-BF04-F8D9DC86E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B918E-69E8-4441-A556-F5D208A50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00042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第四章建设工程施工量控制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施工量控制概述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施工量计划与控制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施工过程中的施工量控制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竣工阶段的施工量控制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施工量控制的信息化手段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施工量控制的实践案例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确保施工过程中的工程量得到有效控制，防止超量施工和浪费，实现工程建设的经济效益和社会效益最大化。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有利于优化资源配置，提高施工效率，降低工程成本，保障工程质量，促进建筑业的可持续发展。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施工量控制的目的和意义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以科学的态度和方法进行施工量控制，确保数据的准确性和可靠性。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对施工过程中的各个环节进行全面监控，确保不漏掉任何潜在的浪费和超量施工情况。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施工量控制的原则和方法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及时性原则：及时发现并处理施工过程中的问题，避免问题扩大和延误。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588" b="858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施工量控制的原则和方法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施工量控制的原则和方法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制定详细的施工计划和预算，明确工程量目标和成本控制要求。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采用先进的施工技术和管理手段，提高施工效率和资源利用率。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施工量控制的原则和方法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加强现场管理和监督，确保施工过程中的各项操作符合规范要求。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建立完善的信息反馈机制，及时调整施工计划和预算，确保施工量控制目标的实现。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建设单位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作为工程项目的投资者和决策者，应承担起施工量控制的首要责任，制定明确的投资计划和预算，并加强对施工过程的监督和管理。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施工单位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作为工程项目的实施者，应严格按照施工计划和预算进行施工，确保施工过程中的工程量得到有效控制，并及时向建设单位反馈施工进展情况。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监理单位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作为独立的第三方机构，应对施工过程进行全面、客观的监督和管理，确保施工单位的各项操作符合规范要求，并及时向建设单位报告施工过程中存在的问题。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施工量控制的责任主体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施工量计划与控制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编制依据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根据施工图纸、施工组织设计、施工合同等文件，结合现场实际情况，编制施工量计划。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包括分部分项工程的工程量、施工工期、资源需求等。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可采用横道图、网络图等方法进行编制，确保计划的科学性和可行性。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施工量计划的编制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根据施工过程中的实际情况，适时对施工量计划进行调整，确保施工进度的顺利进行。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建立完善的计划执行体系，明确各级责任人的职责，确保计划的顺利执行。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定期对施工量计划的执行情况进行监督检查，发现问题及时采取措施予以纠正。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施工量计划的执行与调整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采用先进的施工技术和方法，提高施工效率，减少工程量变更和返工现象。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加强与业主、监理等相关方的沟通与协调，确保施工合同的顺利履行，为施工量控制提供有力保障。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制定合理的奖惩制度，激励施工人员积极投入工作，确保施工量计划的顺利完成。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建立健全的施工量控制组织体系，明确各级管理人员的职责和权限，形成有效的控制网络。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施工量计划的控制措施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施工过程中的施工量控制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包括各分项工程、分部工程及单位工程的工程量。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监测频率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采用定期或不定期的现场巡查、测量、记录和统计分析等方法。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根据工程规模、复杂程度、施工进度等因素确定。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施工过程中的施工量监测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https://d.book118.com/866000042010010042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2024-09-09T05:57:05.358</cp:lastPrinted>
  <dcterms:created xsi:type="dcterms:W3CDTF">2024-09-08T21:57:05Z</dcterms:created>
  <dcterms:modified xsi:type="dcterms:W3CDTF">2024-09-08T21:57:07Z</dcterms:modified>
</cp:coreProperties>
</file>