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93C7D-A825-4D5A-AECC-0DBF8ED52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02A5C-6090-476B-800B-64AE8CEE8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47357-67C6-4B3B-A228-C80FB53C1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664F7-FC93-4251-8003-23A07E786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844634-8021-47FE-A826-0530FC6DC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677BAF-4C25-4520-8C37-F245A4D14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E9574B-982B-4FE1-81D8-0473B46CA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6F325-E233-4F78-A5FA-9C3CD9330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F071C-6269-4AE3-8C49-2DE5A4E07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62337-02FA-47A4-83CF-757082011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38269-A9E1-4007-9153-CA2E448C0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emf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0113503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JCF-E0021CDCCL概述和实施要求老龄飞机工程管理【大东航放行考试】\n## 1.老龄飞机的基本概念与现状\n### 1.1老龄飞机的定义与分类\n### 1.2全球老龄飞机的数量与分布\n### 1.3老龄飞机的性能与安全挑战\n## 2.JCF-E0021CDCCL标准介绍\n### 2.1JCF-E0021CDCCL标准的背景与目的\n### 2.2JCF-E0021CDCCL标准的主要内容\n### 2.3JCF-E0021CDCCL标准的关键要求\n## 3.老龄飞机工程管理实施要求\n### 3.1老龄飞机的技术检查与评估\n### 3.2老龄飞机的维修与改装\n### 3.3老龄飞机的安全管理与监控\n## 4.大东航放行考试与老龄飞机工程管理\n### 4.1大东航放行考试的目的与要求\n### 4.2大东航放行考试与老龄飞机工程管理的关联\n### 4.3大东航放行考试对老龄飞机工程管理的影响与意义\n## 5.老龄飞机工程管理的未来发展趋势\n### 5.1老龄飞机的技术更新与升级\n### 5.2老龄飞机工程管理的智能化与自动化\n### 5.3老龄飞机工程管理的绿色发展与可持续发展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JCF-E0021CDCCL概述和实施要求老龄飞机工程管理【大东航放行考试】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老龄飞机的基本概念与现状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老龄飞机的定义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国际民航组织（ICAO）的规定，老龄飞机是指累计飞行小时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日历天数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达到一定标准的飞机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通常，老龄飞机的累计飞行小时或日历天数超过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60,000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18,000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老龄飞机的分类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飞行小时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分类：轻度老龄飞机（60,000-120,000小时），中度老龄飞机（120,000-180,000小时），重度老龄飞机（超过180,000小时）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日历天数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分类：轻度老龄飞机（18,000-36,000天），中度老龄飞机（36,000-60,000天），重度老龄飞机（超过60,000天）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老龄飞机的定义与分类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全球老龄飞机的数量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国际航空运输协会（IATA）的数据，截至2020年底，全球共有约17,000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架老龄飞机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其中，轻度老龄飞机占比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，中度老龄飞机占比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35%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，重度老龄飞机占比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15%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全球老龄飞机的分布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北美地区拥有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约4,500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架老龄飞机，占全球总数的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26%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欧洲地区拥有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约4,000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架老龄飞机，占全球总数的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23%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亚洲地区拥有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约3,500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架老龄飞机，占全球总数的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其他地区拥有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约5,000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架老龄飞机，占全球总数的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29%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全球老龄飞机的数量与分布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老龄飞机的性能与安全挑战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组合 1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组合 19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老龄飞机的性能挑战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随着飞机使用时间的增加，发动机、机身、机翼等部件的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磨损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加剧，可能导致飞机性能下降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老龄飞机的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燃油消耗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运营成本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逐渐增加，可能影响航空公司的经济效益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组合 20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老龄飞机的安全挑战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老龄飞机的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故障率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维修成本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逐渐上升，可能导致飞行安全隐患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部分老龄飞机可能存在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设计缺陷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制造缺陷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，需要加强安全检查和安全措施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JCF-E0021CDCCL标准介绍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JCF-E0021CDCCL标准的背景与目的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组合 21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组合 21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JCF-E0021CDCCL标准的背景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随着老龄飞机数量的增加，为确保航空安全，国际民航组织（ICAO）制定了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JCF-E0021CDCCL标准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该标准针对老龄飞机的工程管理提出了具体要求，旨在提高老龄飞机的安全性和运营效率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组合 22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JCF-E0021CDCCL标准的目的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规范老龄飞机的工程管理流程，确保飞机的安全运行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提高老龄飞机的运营效率，降低航空公司的运营成本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JCF-E0021CDCCL标准的主要内容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JCF-E0021CDCCL标准的主要内容包括：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老龄飞机的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技术检查与评估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老龄飞机的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维修与改装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老龄飞机的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安全管理与监控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要求</a:t>
            </a:r>
            <a:endParaRPr/>
          </a:p>
        </p:txBody>
      </p:sp>
      <p:cxnSp>
        <p:nvCxnSpPr>
          <p:cNvPr id="22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JCF-E0021CDCCL标准的关键要求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JCF-E0021CDCCL标准的关键要求包括：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老龄飞机应定期进行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全面技术检查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，确保飞机性能符合安全标准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老龄飞机需要进行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适当的维修与改装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，以延长使用寿命并降低安全风险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老龄飞机应实施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严格的安全管理与监控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，确保飞行安全</a:t>
            </a:r>
            <a:endParaRPr/>
          </a:p>
        </p:txBody>
      </p:sp>
      <p:cxnSp>
        <p:nvCxnSpPr>
          <p:cNvPr id="23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老龄飞机工程管理实施要求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老龄飞机的技术检查与评估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技术检查与评估的内容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发动机、机身、机翼等关键部件的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飞行控制系统、航空电子系统、液压系统等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系统的检查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技术检查与评估的周期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轻度老龄飞机：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每6个月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进行一次技术检查与评估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中度老龄飞机：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每3个月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进行一次技术检查与评估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重度老龄飞机：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进行一次技术检查与评估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https://d.book118.com/866001135031010051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JCF-E0021CDCCL概述和实施要求老龄飞机工程管理【大东航放行考试】</vt:lpstr>
      <vt:lpstr>老龄飞机的基本概念与现状</vt:lpstr>
      <vt:lpstr>PowerPoint Presentation</vt:lpstr>
      <vt:lpstr>PowerPoint Presentation</vt:lpstr>
      <vt:lpstr>PowerPoint Presentation</vt:lpstr>
      <vt:lpstr>JCF-E0021CDCCL标准介绍</vt:lpstr>
      <vt:lpstr>PowerPoint Presentation</vt:lpstr>
      <vt:lpstr>PowerPoint Presentation</vt:lpstr>
      <vt:lpstr>PowerPoint Presentation</vt:lpstr>
      <vt:lpstr>老龄飞机工程管理实施要求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2024-09-16T20:52:14.000</cp:lastPrinted>
  <dcterms:created xsi:type="dcterms:W3CDTF">2024-09-16T12:52:14Z</dcterms:created>
  <dcterms:modified xsi:type="dcterms:W3CDTF">2024-09-16T12:52:15Z</dcterms:modified>
</cp:coreProperties>
</file>