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52053-3BDA-4F58-9294-54735604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072C-AA8E-4F1A-AC34-3B0E75A8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BD47B-DFB3-4832-95DA-BCF0A42D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80D9-71A9-4CEF-832C-F71864DF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5EB7F-5653-4DD8-B3A6-85EF4665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67AE2-32F7-4705-940E-B17B369E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0CBCC-2B4B-44C9-A062-1F2F27E2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A5B03-6DB2-46EA-A3E6-05ECC1D1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BE98C-35F2-4E9C-9766-FCFBF3DA4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05D1-4147-436D-9AA0-E33C487D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611E7-5D91-409C-BA54-D6EEAE4C4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114501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公共安全事件中的传播路径分析与应对策略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传播路径分析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公共安全事件频发，对人民生命财产安全和社会稳定造成威胁。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有助于了解公共安全事件的传播规律和特点，为预防和应对提供科学依据。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传播路径分析的意义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通过分析公共安全事件的传播路径，提出有效的应对策略，减少事件对社会造成的负面影响。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公共安全事件的传播路径是怎样的？如何针对不同传播路径制定相应的应对策略？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公共安全事件是指突然发生，造成或者可能造成重大人员伤亡、财产损失、生态环境破坏和严重社会危害，危及公共安全的紧急事件。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根据公共安全事件的发生过程、性质和机理，主要分为自然灾害、事故灾难、公共卫生事件和社会安全事件四类。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如2008年汶川地震、2015年天津港爆炸事故等，这些事件都对人民生命财产安全和社会稳定造成了严重影响。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如2011年日本福岛核泄漏事故、2013年美国波士顿马拉松爆炸案等，这些事件同样对当地和国际社会产生了深远影响。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公共安全事件的发生往往受到多种因素的影响，包括自然环境、人为因素、技术因素等。例如，自然灾害的发生与地质、气象等自然条件密切相关，而事故灾难则往往与设备老化、管理不善等人为因素有关。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公共安全事件的后果通常包括人员伤亡、财产损失、生态环境破坏和社会心理影响等方面。这些后果不仅给受害者带来巨大痛苦，也对社会稳定和经济发展造成严重影响。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传播路径分析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信息传播理论基础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基于信息传播模型，如SIR模型（易感者-感染者-康复者）等，分析公共安全事件中的信息传播过程。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信息传播模型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研究信息传播的动力学特征，包括传播速度、范围、影响力等，以揭示公共安全事件中信息传播的规律。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传播动力学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通过社交媒体平台（如微博、微信、抖音等）进行的信息传播，具有快速、广泛、互动性强的特点。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大众传媒传播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75" r="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708" b="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通过电视、广播、报纸等大众传媒进行的信息传播，具有权威性、公信力强的特点。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通过口头交流、电话、短信等方式进行的人际间信息传播，具有针对性强、传播效果直接的特点。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公共安全事件中的传播路径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在信息传播过程中，具有重要影响力的个体或组织，如意见领袖、专家学者、政府机构等。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信息传播的关键因素，包括信息内容、传播者特征、受众特征、传播环境等。例如，信息内容的真实性、时效性、重要性等特征将直接影响其传播效果；传播者的信誉度、专业度等特征将影响受众对信息的信任度；受众的文化背景、价值观等特征将影响其对信息的接受程度；传播环境的开放程度、监管力度等特征将影响信息的传播范围和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https://d.book118.com/866001145010010102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2024-09-26T17:35:51.872</cp:lastPrinted>
  <dcterms:created xsi:type="dcterms:W3CDTF">2024-09-26T09:35:51Z</dcterms:created>
  <dcterms:modified xsi:type="dcterms:W3CDTF">2024-09-26T09:35:53Z</dcterms:modified>
</cp:coreProperties>
</file>