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34F4A-B0A6-45E0-B71B-E52DF0CDD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52DE0-A808-42B9-A505-0813ECAB2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000EED-C227-4B1F-A980-5B5B3FE5C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7F79DE-4D06-47B9-9A45-0A2824BEA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D37493-139B-4384-A1FC-3C9020C47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1F3885-5C26-4E55-929F-A178418AA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9C004C-0502-4773-A739-5D1567D15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D12F49-F64B-4046-A86F-C084B3A75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AA4978-A596-4FB6-8D75-A95F8ACE3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D1FFE-21DB-457E-8101-84BD0E91F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540DB-45A8-4ABB-8E71-20B40FDFB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00302320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(PWM)控制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PWM基本原理与特点</a:t>
            </a:r>
          </a:p>
          <a:p>
            <a:r>
              <a:t>PWM生成方法与实现技术</a:t>
            </a:r>
          </a:p>
          <a:p>
            <a:r>
              <a:t>PWM在电机驱动中应用</a:t>
            </a:r>
          </a:p>
          <a:p>
            <a:r>
              <a:t>PWM在电源变换中应用</a:t>
            </a:r>
          </a:p>
          <a:p>
            <a:r>
              <a:t>PWM在通信系统中应用</a:t>
            </a:r>
          </a:p>
          <a:p>
            <a: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PWM基本原理与特点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PWM（Pulse Width Modulation），即脉冲宽度调制，是一种模拟控制方式，根据相应载荷的变化来调制晶体管基极或MOS管栅极的偏置，来实现晶体管或MOS管导通时间的改变，从而实现开关稳压电源输出的改变。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PWM定义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WM控制方式就是对逆变电路开关器件的通断进行控制，使输出端得到一系列幅值相等但宽度不一致的脉冲，用这些脉冲来代替正弦波或所需要的波形。也就是在输出波形的半个周期中产生多个脉冲，使各脉冲的等值电压为正弦波形，所获得的输出平滑且低次谐波少。按一定的规则对各脉冲的宽度进行调制，即可改变逆变电路输出电压的大小，也可改变输出频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工作原理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PWM定义及工作原理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PWM信号是一种离散信号，其幅度和频率都是固定的，通过改变脉冲宽度来实现对信号的控制。PWM信号的占空比（即高电平时间与周期之比）决定了输出电压的平均值。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信号特点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PWM控制具有简单、灵活、动态响应好、抗干扰能力强等优点。通过调整PWM信号的占空比，可以方便地实现对输出电压或电流的连续调节。此外，PWM控制还可以实现多路输出、无级调速等功能。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优势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PWM信号特点与优势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WM控制广泛应用于电力电子、电机控制、照明控制、通信等领域。例如，在电力电子领域中，PWM控制被用于开关电源、逆变器、变频器等设备中；在电机控制领域中，PWM控制被用于直流电机、交流电机等驱动系统中；在照明控制领域中，PWM控制被用于LED调光、荧光灯调光等场合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应用领域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科技的不断进步和应用需求的不断提高，PWM控制技术也在不断发展和完善。未来PWM控制技术将朝着更高精度、更高效率、更低噪声的方向发展。同时，随着数字化技术的不断发展，数字化PWM控制技术也将成为未来发展的重要趋势之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应用领域及发展趋势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PWM生成方法与实现技术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626" r="662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通过比较器将模拟信号与三角波或锯齿波进行比较，生成PWM信号。这种方法简单易行，但精度和稳定性受限于模拟器件的性能。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利用积分器对误差信号进行积分，再与参考信号比较生成PWM信号。这种方法可以实现高精度PWM控制，但需要复杂的模拟电路设计。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模拟电路生成PWM信号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积分器法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比较器法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计数器法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通过计数器对时钟信号进行计数，达到设定值时翻转输出电平，生成PWM信号。这种方法实现简单，但分辨率和频率受限于计数器性能。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直接数字合成法（DDS）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采用数字合成技术生成所需频率和占空比的PWM信号。DDS具有高精度、高分辨率和灵活性强的优点，但需要较高的数字电路设计水平。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19" r="24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数字电路生成PWM信号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定时器法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利用微处理器的定时器中断功能，在中断服务程序中改变输出电平的持续时间，从而生成PWM信号。这种方法实现简单，但占用的CPU资源较多。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DMA法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通过DMA（直接内存访问）控制器实现PWM信号的生成。DMA控制器可以按照预设的参数自动改变输出电平的持续时间，从而减轻CPU的负担。这种方法可以实现高精度的PWM控制，但需要较复杂的硬件和软件设计。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专用PWM模块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一些微处理器集成了专用的PWM模块，可以直接通过编程控制生成PWM信号。这种方法具有高精度、高分辨率和灵活性强的优点，且占用CPU资源较少。但需要熟悉微处理器的PWM模块编程接口和使用方法。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微处理器编程实现PWM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PWM在电机驱动中应用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4819" r="48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调速控制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通过PWM控制直流电机的电压，从而实现对电机转速的精确控制。PWM信号的频率和占空比可以根据需要进行调整，以达到所需的转速。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电流限制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在直流电机驱动中，PWM控制可以有效地限制电机的电流，防止电机过载或损坏。通过调整PWM信号的占空比，可以控制电机的平均电流。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直流电机驱动控制策略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交流电机驱动控制策略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变频控制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PWM控制可以实现交流电机的变频控制，通过改变PWM信号的频率来控制电机的转速。同时，PWM控制还可以实现电机的软启动和软停止，减少对电网的冲击。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功率因数校正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在交流电机驱动中，PWM控制可以实现功率因数校正，提高电机的运行效率。通过调整PWM信号的相位和幅度，可以使电机的输入电流与电压同相位，减少无功功率的消耗。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https://d.book118.com/866003023203010042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2024-09-10T08:43:15.427</cp:lastPrinted>
  <dcterms:created xsi:type="dcterms:W3CDTF">2024-09-10T00:43:15Z</dcterms:created>
  <dcterms:modified xsi:type="dcterms:W3CDTF">2024-09-10T00:43:17Z</dcterms:modified>
</cp:coreProperties>
</file>