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F9345-35C6-4621-9E7B-F09F776B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BE78F-F593-4B5E-BF09-9CB60C8F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B4899-FF95-4DB0-8A94-8C6026FA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6BBAD-463B-432B-B36A-FEE3A9B4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8D9D3-7A7F-42A6-98E4-C1E49E4A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C37B0-E415-40A4-8208-0CA0D7101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DB8C4-8811-4747-9B11-A5649D1E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00C0-03E6-4F3A-998F-F24DE021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726D2-7551-436F-9C49-DBA2DAA0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A4BF1-8241-4644-B322-35B154B98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115E0-0522-4656-A019-81CE1232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31331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英语经典绘本悦读与语言思维能力培训心得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Enjoyable Reading Experience of English Classic Picture Books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Methods for improving language thinking ability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The Application of Classic Picture Books in Language Teaching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Gains and growth during the training process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Outlook and suggestions for future education work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Cross cultural communication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Improve English reading ability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Enhance language thinking ability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Purpose and background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Enable students to understand stories and characters from different cultural backgrounds, broaden their international perspectives, and enhance their cross-cultural communication skills.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By reading classic picture books, cultivate students' understanding and appreciation of English texts.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Utilize the stories and situations in picture books to stimulate students' imagination and creativity, and improve language organization and expression skills.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Training content and process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Selected Classic Picture Books: Choose classic picture books that are suitable for different age groups and English proficiency, ensuring that students can find pleasure and inspiration in reading.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Reading skills guidance: Teach students how to use different reading strategies, such as prediction, reasoning, summarization, etc., to improve reading efficiency and comprehension ability.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Language thinking training: Through role-playing, situational simulation, group discussions and other activities, guide students to deeply think and explore the themes and meanings in picture books, and improve their language organization and expression abilities.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Cultural background introduction: Introduce the cultural background and values reflected in picture books, guiding students to understand and respect multiculturalism.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Enjoyable Reading Experience of English Classic Picture Books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Picture book selection and characteristics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Authentic language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The language in classic picture books is usually authentic and natural, which helps readers learn authentic English expressions and grammar structures.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Diversity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There are a wide variety of classic English picture books, including storybooks, popular science books, fables, etc., suitable for readers of different ages and interests.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Illustrated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Picture books are usually presented with exquisite illustrations and concise text, which helps stimulate readers' interest and imagination in reading.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Immersive experience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When reading classic English picture books, the vivid illustrations and captivating storylines completely immerse me in the English context.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Emotional resonance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Through the characters and plot in the picture book, I can feel various emotions, such as joy, anger, sadness, friendship, and love. This emotional resonance deepens my understanding and memory of the story.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Inspiring thinking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Many classic picture books contain profound truths and life wisdom. During the reading process, I couldn't help but fall into deep contemplation, thinking about how these truths can be applied in my life.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Feelings and inspirations during the reading process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Classic English picture books contain a large number of vocabulary and expressions, and reading can expand vocabulary and improve language expression ability.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Many picture books reflect the cultural, historical, and social backgrounds of English speaking countries, and through reading, one can understand the differences and similarities between different cultures.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Classic picture books often convey positive and upward values, such as courage, kindness, honesty, etc. These values are of great significance for cultivating the character and moral concepts of readers.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Rich vocabulary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Cultural background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Value transmission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The Language and Cultural Connotation in Picture Books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Methods for improving language thinking ability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Accumulating vocabulary through reading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By reading a large amount of classic English picture books, gaining exposure to and accumulating vocabulary from different fields and themes, and expanding vocabulary.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Vocabulary classification and induction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Classify and summarize newly learned vocabulary according to themes, parts of speech, synonyms, etc., forming a systematic vocabulary network.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Vocabulary application practice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Actively use newly learned vocabulary in oral expression or writing to deepen understanding and memory of vocabulary.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Vocabulary accumulation and application skills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Imitation and Innovation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Conversion of simple sentences and compound sentences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Conversion of declarative and interrogative sentences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Sentence Transformation and Expression Ability Training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Imitate the beautiful sentence structures and expressions in classic English picture books, and innovate on this basis to form a personalized language expression style.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By training to convert simple sentences into compound sentences, or splitting compound sentences into simple sentences, improve the ability to change sentence structures.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 Practice converting declarative sentences into interrogative sentences, or converting interrogative sentences into declarative sentences, to enhance the flexibility of language expression.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https://d.book118.com/866003133145010035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2024-09-05T14:36:32.093</cp:lastPrinted>
  <dcterms:created xsi:type="dcterms:W3CDTF">2024-09-05T06:36:32Z</dcterms:created>
  <dcterms:modified xsi:type="dcterms:W3CDTF">2024-09-05T06:36:34Z</dcterms:modified>
</cp:coreProperties>
</file>