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4302A6-92AC-4E0F-9821-BE90B8D739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0D8E-E407-45BA-98DC-640347FE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A4E49-45D9-452B-B226-7A6A31A20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B24AE-5F75-468F-9C50-024B917B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9D4D5-EE28-45B1-BAA2-4A79D70A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E33BE-F9A5-4AD9-A587-FD25D869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E683C-8558-4A5F-A4F2-1427CC93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F2FA4-36CD-4BC5-B1A9-15548CDF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55B02-FBED-401F-B33E-3719D23D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575E2-F735-4D89-8C7A-36B73146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C3F8D-2011-4BFA-8103-38D03D4C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3947-FF13-40A5-99B1-3E18AAF6A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1FA6F6-609F-4FB0-9467-B0CC822AC8B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8FE742-F670-4BAC-89AD-7599CE858B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4012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乳腺病护理查房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乳腺病护理查房的重要性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乳腺病护理查房的常见问题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乳腺病护理查房的技巧和方法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乳腺病护理查房的实践与经验分享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乳腺病护理查房的新趋势与发展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乳腺病护理查房的重要性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乳腺病护理查房简介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乳腺病护理查房是指定期对乳腺病患者进行检查和评估，旨在及时发现问题并提供相应护理。查房的频率和内容对患者健康至关重要。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乳腺病护理查房的流程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核对患者信息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评估护理效果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保护患者隐私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与医生沟通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将查房结果反馈给医生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综上所述，乳腺病护理查房对于患者的康复和治疗效果至关重要。护理人员应重视护理查房的过程和内容，保证护理的全面性和连续性，以提高护理质量。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乳腺病护理查房的常见问题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乳腺病患者常见症状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乳腺病患者常见症状包括乳房肿块、乳腺疼痛、乳腺增生等。针对这些症状，应该认真分析可能的原因，如内分泌失调、炎症等，并给予相应的护理建议，如定期乳腺自检、避免刺激等。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禁忌食物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刺激性食物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高糖食品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膳食建议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均衡饮食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多食用纤维食品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乳腺病患者的饮食营养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适宜食物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豆类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蔬菜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水果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乳腺病护理查房的技巧和方法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查房时的沟通技巧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查房中，与患者之间的有效沟通至关重要。建立良好的沟通关系可以增加患者对护理的信任感，有助于提高治疗效果。护士需要掌握一些沟通技巧和方法，例如倾听、表达同情、以及适当的肢体语言等，来确保沟通顺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查房记录重要性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强调查房记录对患者康复的作用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反馈机制建立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探讨查房记录对患者康复的作用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护理查房的记录与反馈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规范记录操作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教育护士如何进行查房记录的规范和详细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https://d.book118.com/866004012041010103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乳腺病护理查房</vt:lpstr>
      <vt:lpstr>目录</vt:lpstr>
      <vt:lpstr>第1章 乳腺病护理查房的重要性</vt:lpstr>
      <vt:lpstr> </vt:lpstr>
      <vt:lpstr>乳腺病护理查房的流程</vt:lpstr>
      <vt:lpstr>结尾</vt:lpstr>
      <vt:lpstr>第2章 乳腺病护理查房的常见问题</vt:lpstr>
      <vt:lpstr> </vt:lpstr>
      <vt:lpstr>乳腺病患者的饮食营养</vt:lpstr>
      <vt:lpstr>第3章 乳腺病护理查房的技巧和方法</vt:lpstr>
      <vt:lpstr> </vt:lpstr>
      <vt:lpstr>护理查房的记录与反馈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2024-09-28T10:19:41.739</cp:lastPrinted>
  <dcterms:created xsi:type="dcterms:W3CDTF">2024-09-28T02:19:41Z</dcterms:created>
  <dcterms:modified xsi:type="dcterms:W3CDTF">2024-09-28T02:19:43Z</dcterms:modified>
</cp:coreProperties>
</file>