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76CBEF-2370-477A-9949-1586B3ED1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E5AF20-FCA3-4716-A12B-A8AD0ACF9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C5E20D-3266-4766-AC62-5E0A0EAE7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239F16-8528-4F64-9450-C5B8BF19E0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0E93CB-E1B5-439A-BA38-AAFD5846E4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87F6C7-4D10-4D66-95BD-75B4CF2389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41F7BC-6EBC-421F-AE97-042B635CE3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207B54-8EF5-4D9C-9D7E-62CF337733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BE96BB-1A23-4EEF-BA9A-7F846EA792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12A79-2E38-4C8B-8CDA-03D364793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3F33A-27CA-4F67-B163-84C5624F4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005052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儿童神经发育异常护理培训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儿童神经发育异常概述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护理评估与计划制定</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护理措施与技能培训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并发症预防与处理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家庭护理指导与支持</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提高儿童神经发育异常护理的专业水平，改善患儿生活质量，促进其正常发展。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儿童神经发育异常是一种常见的疾病，包括自闭症、多动症、智力障碍等。这些疾病严重影响患儿的身心健康和未来发展，需要专业的护理和康复支持。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培训内容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儿童神经发育异常的评估与诊断、护理技能与操作、心理干预与康复、家庭指导与支持等。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培训目标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使学员掌握儿童神经发育异常的基本理论知识和实践技能，能够独立进行评估、制定护理计划并实施；了解心理干预和家庭指导的重要性，能够与患儿及其家庭建立良好的沟通和合作关系。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儿童神经发育异常概述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根据异常表现的不同，儿童神经发育异常可分为智力障碍、语言发育障碍、自闭症谱系障碍、注意力缺陷多动障碍、运动发育迟缓等多种类型。</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儿童神经发育异常是指儿童在大脑发育过程中出现的结构或功能异常，导致智力、语言、行为、情感、运动等方面的发育障碍。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遗传因素</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环境因素</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神经生物学因素</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9600" b="96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基因变异、染色体异常等遗传因素是儿童神经发育异常的重要原因之一。</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孕期感染、药物暴露、毒素接触、营养不良等环境因素也可能对胎儿大脑发育产生不良影响。</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神经递质异常、神经细胞迁移障碍、突触形成和修剪异常等神经生物学机制也与儿童神经发育异常密切相关。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儿童神经发育异常的临床表现因类型不同而异，但通常包括智力低下、语言发育迟缓、社交障碍、行为异常、运动发育落后等症状。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医生通常会通过详细询问病史、体格检查、心理评估、神经影像学检查等多种手段来综合评估儿童的神经发育状况，并作出相应的诊断。同时，还需要排除其他可能导致类似症状的身体疾病或精神心理问题。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护理评估与计划制定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9047" b="904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107" b="310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349" b="634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评估儿童神经发育状况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详细了解儿童病史</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包括家族遗传史、孕期情况、生产史等，以了解可能存在的神经发育异常风险。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进行全面体格检查</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对儿童进行详细的神经系统检查，包括运动、感觉、反射、姿势等，以评估神经发育状况。</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使用标准化评估工具</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如儿童神经心理发育量表等，对儿童进行客观、量化的评估，以便更准确地了解其神经发育水平。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针对儿童的具体情况和需求，制定明确的护理目标，如提高肌张力、改善运动协调性等。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根据评估结果制定护理目标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根据护理目标，为儿童制定个性化的护理计划，包括康复训练、药物治疗、营养支持等。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制定个性化护理计划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定期对儿童的神经发育状况进行评估，并根据评估结果及时调整护理计划，以确保其有效性。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定期评估和调整护理计划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制定个性化护理计划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542" r="15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提供心理支持和建议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为家长提供必要的心理支持和建议，帮助其更好地应对儿童神经发育异常带来的压力和挑战。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与家长建立良好沟通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向家长详细解释儿童的神经发育状况、护理目标和计划，以取得其理解和配合。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指导家长参与护理过程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鼓励家长积极参与儿童的康复训练和日常护理过程，提高护理效果。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与家长沟通和合作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护理措施与技能培训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根据儿童的年龄和病情，制定合理的饮食计划，保证营养均衡，同时注意喂食方式和食物的选择。</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饮食护理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创造安静、舒适的睡眠环境，制定合理的睡眠计划，培养良好的睡眠习惯。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睡眠护理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针对儿童的实际情况，进行穿衣、洗漱、如厕等日常生活技能的训练。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日常生活技能训练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生活护理技能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https://d.book118.com/866005052042010045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2024-09-13T22:38:17.334</cp:lastPrinted>
  <dcterms:created xsi:type="dcterms:W3CDTF">2024-09-13T14:38:17Z</dcterms:created>
  <dcterms:modified xsi:type="dcterms:W3CDTF">2024-09-13T14:38:19Z</dcterms:modified>
</cp:coreProperties>
</file>