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04FCD-8374-45CB-9097-46A0E363D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E0D68-2427-44B2-B4B0-16546D4E5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5D934-1B36-48B8-8A0E-C0430AFB9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84C3FE-6740-4493-B54A-6B077429A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0EC636-4A5A-4886-A075-49283BA82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D54A6A-F91F-4F3D-B9AF-BAF73D291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B70C82-04D3-45B7-877F-9EC7A0258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88D8C1-B4CF-4DED-86CE-7F6016C85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47E534-F57A-4970-A2BD-79BB48F56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C1457-0D67-4B3B-A83D-63A922901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6794D-B8E2-4048-B2A4-7D2E03E30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0510100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设备管理制度对质量风险的防范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设备管理制度的核心内容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质量风险识别与评估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设备管理制度对质量风险的防范作用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设备管理制度实施过程中的注意事项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5083" b="150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通过规范设备管理，确保设备处于良好状态，减少因设备故障导致的产品质量问题。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有效的设备管理制度可以延长设备使用寿命，减少维修和更换成本，提高生产效率。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设备管理不善可能导致生产事故，规范的设备管理制度有助于预防安全事故的发生。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140" r="24140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设备管理制度要求对设备进行定期检查、维护和保养，确保设备在生产过程中稳定运行，提高生产效率和产品质量。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确保设备稳定运行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通过设备管理制度的实施，可以及时发现设备存在的问题和隐患，采取相应措施进行修复和预防，避免质量问题的发生。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预防质量风险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设备管理制度的制定和实施，可以使员工充分认识到设备管理的重要性，提高员工的责任意识和操作技能水平。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强化员工意识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优秀的设备管理制度有助于企业提高产品质量、降低生产成本、保障生产安全，从而提升企业的市场竞争力。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采购流程规范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建立明确的采购流程，包括需求提出、供应商选择、价格谈判、合同签订等环节，确保采购活动的透明度和合规性。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验收标准明确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制定详细的设备验收标准，包括设备性能、外观、安全等方面，确保所采购设备符合规定要求。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对供应商进行定期评估，了解其产品质量、交货期、售后服务等，确保与优质供应商建立长期合作关系。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设备采购与验收制度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针对各类设备制定详细的操作规程，确保使用人员能够正确、安全地操作设备。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875" r="17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故障处理流程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417" r="14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制定设备维护保养计划，包括定期保养、预防性维护等，确保设备处于良好状态。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建立设备故障处理流程，包括故障报告、原因分析、维修处理等，确保故障得到及时有效解决。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设备使用与维护制度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检修周期确定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根据设备类型和使用情况，制定合理的检修周期，确保设备得到及时检修。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报废标准制定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制定明确的设备报废标准，包括设备损坏程度、使用年限等，确保废旧设备得到及时更换。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环保与安全处理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对报废设备进行环保和安全处理，如回收、拆解、销毁等，确保不会对环境和人员造成危害。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设备检修与报废制度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为每台设备建立档案，记录设备的采购、使用、维护、检修等信息，并定期更新档案内容。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24" r="1462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275" b="72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档案建立与更新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建立档案借阅和归还制度，确保档案信息的保密性和完整性。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档案借阅与归还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制定档案保存期限和销毁流程，确保过期档案得到妥善处理。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档案保存与销毁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设备档案管理制度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质量风险识别与评估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危害分析与关键控制点（HACCP）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针对食品、药品等特定行业，通过分析生产过程中的危害因素及其控制措施，识别关键控制点，从而防范质量风险。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因果分析图（鱼骨图）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通过梳理问题产生的原因，找出可能导致质量问题的风险因素。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故障模式与影响分析（FMEA）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通过分析设备可能发生的故障模式及其对产品质量的影响，识别潜在的质量风险。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质量风险识别方法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19" r="229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风险评估矩阵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根据风险发生的可能性和后果的严重程度，将风险划分为不同的等级，以便制定相应的防范措施。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国际标准ISO 31000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提供了一套完整的风险管理框架和方法论，包括风险识别、评估、处理、监控和审查等环节。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行业特定标准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针对不同行业的特点和需求，制定相应的质量风险评估标准，如医疗器械行业的ISO 14971等。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质量风险评估标准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https://d.book118.com/866005101004010044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2024-09-12T04:25:34.861</cp:lastPrinted>
  <dcterms:created xsi:type="dcterms:W3CDTF">2024-09-11T20:25:34Z</dcterms:created>
  <dcterms:modified xsi:type="dcterms:W3CDTF">2024-09-11T20:25:36Z</dcterms:modified>
</cp:coreProperties>
</file>