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5CB6B-C9A4-4C9E-8068-B259AF8B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745DC-8D63-4FD8-9A9F-41793ED7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88759-383E-4D3A-94A2-86850BA6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B0331-E531-44BB-B3DE-F984BCF3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0F2C1-6C07-4FF8-A10E-16174C265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1F9D0-8321-43EA-AD14-1AA1F141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3D8F7-321D-4E8C-B05B-8EE0ED51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ED28E-DDFE-4480-A50F-B3F1F8C2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5512E-4856-4494-AB52-93FB3761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B21D-179E-4F69-B50D-48C6EE35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495BF-75D3-4808-8D10-4AF2B6A5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0223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夜班工作的风险预警与预防措施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随着24小时经济活动的增加，夜班工作在许多行业（如医疗、交通、制造等）中越来越普遍。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夜班工作普遍性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夜班工作可能导致生物钟紊乱、睡眠不足、胃肠道问题、心理健康问题等。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夜间工作环境下，员工可能面临更高的工伤事故风险，如疲劳驾驶、操作失误等。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夜班工作现状及风险概述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2" b="2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提高认识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通过报告，使企业和员工更加了解夜班工作的潜在风险。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为企业提供针对性的预防策略，降低夜班工作的风险和成本。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关注员工健康，提高员工的工作效率和满意度，增强企业竞争力。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夜班工作风险识别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生物钟紊乱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夜班工作会打乱人体的自然生物钟，导致睡眠质量下降、疲劳积累等问题。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夜间工作可能导致饮食不规律，增加胃肠道疾病的风险。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长期夜班工作会降低人体免疫力，增加感染疾病的风险。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夜班工作可能导致情绪不稳定，增加焦虑、抑郁等心理问题的风险。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夜间工作容易使人疲劳，降低注意力和工作效率。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" r="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长期夜班工作可能影响社交活动，增加孤独感和社交障碍的风险。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在某些行业，如医疗、安保等，夜班员工可能面临更高的暴力事件风险。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夜班工作结束后，员工可能因疲劳驾驶而增加交通事故的风险。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夜间工作可能因光线不足、设备故障等原因增加工作场所的安全隐患。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提前适应夜班工作时间，合理安排作息，保证充足的睡眠。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调整生物钟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保持规律的饮食习惯，选择健康、易消化的食物，避免过度饮酒和咖啡因等刺激性饮品。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适当进行体育锻炼，提高身体素质和免疫力，缓解工作压力。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积极面对夜班工作的挑战，学习应对压力的方法，如深呼吸、冥想等。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尽量参加社交活动，与家人和朋友保持联系，减轻孤独感和心理压力。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保持社交活动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夜班结束后避免疲劳驾驶，选择安全的交通方式回家。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注意交通安全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熟悉工作场所的安全规定和应急措施，遇到危险情况及时报警或寻求帮助。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风险预警机制建立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包括夜班工作者的睡眠质量、疲劳程度、生物钟紊乱程度等。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生理指标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如情绪稳定性、工作压力感受、焦虑或抑郁症状等。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如工作效率、错误率、事故发生率等。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工作绩效指标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预警指标设定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通过定期问卷调查、生理监测设备、工作记录等方式收集相关数据。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根据历史数据，预测未来可能出现的风险趋势。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运用统计学方法对收集到的数据进行分析，识别潜在风险。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数据监测与分析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预警信号发出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预警信号发出与处理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当监测数据达到或超过预定阈值时，系统自动发出预警信号。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预警信号处理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相关人员接收到预警信号后，及时采取应对措施，如调整工作计划、提供心理支持等。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对采取措施后的效果进行跟踪评估，并及时调整预警机制。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https://d.book118.com/866010223040010034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2024-09-03T06:49:26.780</cp:lastPrinted>
  <dcterms:created xsi:type="dcterms:W3CDTF">2024-09-02T22:49:26Z</dcterms:created>
  <dcterms:modified xsi:type="dcterms:W3CDTF">2024-09-02T22:49:28Z</dcterms:modified>
</cp:coreProperties>
</file>