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E3EEE-AD65-4946-B388-025F9433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C3878-E7BE-40B4-945A-F41AF2B2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90AB9-4F54-4F9C-98E6-F0E64F48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1E6E1-1C9F-49FE-A30C-B38824EA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B1FC4-1FCB-43E1-A9E7-7C2C143FD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35684-4E82-4001-A383-5C35269AA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1DA1F-FA39-40E0-BE70-EEE1CD733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C159D-1E9D-4047-873A-04E16CA36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99C79-37CB-4BAB-96BA-5F89358C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5B35B-198F-49A6-BABA-5C703BD0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3BE90-7932-492C-8DB8-B1D04D02D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6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1204315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习2023师德师风培训\n## 1.师德师风培训的重要性及意义\n### 1.1师德师风在教育工作中的核心地位\n### 1.2师德师风对个人职业发展的影响\n### 1.3师德师风对社会教育环境的作用\n## 2.师德师风的基本原则和要求\n### 2.1师德师风的定义及其内涵\n### 2.2师德师风的基本原则\n### 2.3师德师风的具体要求\n## 3.师德师风的培养与提升\n### 3.1教师个人如何培养良好的师德师风\n### 3.2学校及教育机构在师德师风培养中的作用\n### 3.3社会和家庭对师德师风培养的影响\n## 4.师德师风违规行为及处理\n### 4.1师德师风违规行为的类型及表现\n### 4.2对师德师风违规行为的处理措施\n### 4.3如何预防师德师风违规行为的发生\n## 5.师德师风建设的实践案例与启示\n### 5.1优秀师德师风实践案例分享\n### 5.2从案例中学习的师德师风建设启示\n### 5.3如何将案例中的经验应用到实际工作中\n## 6.总结与展望\n### 6.1本次师德师风培训的主要收获\n### 6.2师德师风建设的未来发展趋势\n### 6.3如何持续践行良好的师德师风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学习2023师德师风培训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师德师风培训的重要性及意义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师德师风是教育工作的灵魂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体现教师的职业道德素养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影响学生的价值观和世界观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决定教育质量的高低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师德师风对教育工作的导向作用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引导教师树立正确的教育观念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促使教师关注学生的全面发展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鼓励教师提高教育教学水平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师德师风在教育工作中的评价作用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评价教师的工作态度和职业素养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影响教师的职业发展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对教育系统的健康发展具有重要意义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师德师风在教育工作中的核心地位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师德师风是教师职业发展的基石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良好的师德师风有助于树立教师形象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提高教师的社会地位和声誉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为教师职业发展创造良好的条件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师德师风对教师职业发展的促进作用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增强教师的教育教学能力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有助于教师在职业生涯中取得更高的成就</a:t>
                </a:r>
                <a:endParaRPr/>
              </a:p>
            </p:txBody>
          </p:sp>
        </p:grpSp>
        <p:grpSp>
          <p:nvGrpSpPr>
            <p:cNvPr id="2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师德师风对教师职业发展的约束作用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促使教师遵守职业道德规范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避免教师行为失范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保护教师的职业声誉和职业生涯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师德师风对个人职业发展的影响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师德师风对社会教育环境的塑造作用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影响社会对教育的认识和期望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塑造积极向上的教育氛围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提高整个社会的教育水平</a:t>
                </a:r>
                <a:endParaRPr/>
              </a:p>
            </p:txBody>
          </p:sp>
          <p:sp>
            <p:nvSpPr>
              <p:cNvPr id="2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师德师风对社会教育公平的促进作用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良好的师德师风有助于实现教育公平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减少教育领域的腐败现象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保障每个学生都能接受到优质教育</a:t>
                </a:r>
                <a:endParaRPr/>
              </a:p>
            </p:txBody>
          </p:sp>
          <p:sp>
            <p:nvSpPr>
              <p:cNvPr id="2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师德师风对社会教育发展的推动作用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为社会培养更多优秀人才</a:t>
                </a:r>
                <a:endParaRPr/>
              </a:p>
            </p:txBody>
          </p:sp>
          <p:sp>
            <p:nvSpPr>
              <p:cNvPr id="2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师德师风对社会教育环境的作用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师德师风的基本原则和要求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师德师风的定义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师德：教师在教育教学过程中应遵循的道德规范和行为准则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风：教师在教育教学过程中所展现出的精神风貌和职业素养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师德师风的内涵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爱国守法：教师应具有爱国情怀，遵守国家法律法规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敬业奉献：教师应忠诚于教育事业，全心全意为学生服务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教书育人：教师应将教育教学工作放在首位，关注学生的全面发展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为人师表：教师应树立良好的师德榜样，引领学生健康成长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师德师风的定义及其内涵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公正公平原则</a:t>
                </a:r>
                <a:endParaRPr/>
              </a:p>
            </p:txBody>
          </p:sp>
          <p:sp>
            <p:nvSpPr>
              <p:cNvPr id="3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教师在教育教学过程中应公正对待每个学生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公平分配教育资源，关注学生的个体差异</a:t>
                </a:r>
                <a:endParaRPr/>
              </a:p>
            </p:txBody>
          </p:sp>
        </p:grpSp>
        <p:grpSp>
          <p:nvGrpSpPr>
            <p:cNvPr id="3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尊重学生原则</a:t>
                </a:r>
                <a:endParaRPr/>
              </a:p>
            </p:txBody>
          </p:sp>
          <p:sp>
            <p:nvSpPr>
              <p:cNvPr id="3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教师应尊重学生的个性和兴趣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保护学生的合法权益</a:t>
                </a:r>
                <a:endParaRPr/>
              </a:p>
            </p:txBody>
          </p:sp>
        </p:grpSp>
        <p:grpSp>
          <p:nvGrpSpPr>
            <p:cNvPr id="3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以德治国原则</a:t>
                </a:r>
                <a:endParaRPr/>
              </a:p>
            </p:txBody>
          </p:sp>
          <p:sp>
            <p:nvSpPr>
              <p:cNvPr id="3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教师应树立正确的道德观念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以身作则，引导学生树立良好的道德品质</a:t>
                </a:r>
                <a:endParaRPr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师德师风的具体要求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17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教师应严格遵守国家法律法规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遵守教育行业的职业道德规范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2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尊重学生权益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教师应尊重学生的受教育权、人格尊严等权益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保护学生免受侵害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教育教学要求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教师应严格按照教育教学规律进行教学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关注学生的全面发展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2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廉洁从教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教师应严格遵守廉洁从教的规定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拒绝接受学生和家长的贿赂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师德师风的培养与提升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加强自我修养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教师应树立正确的价值观和世界观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提高自身的道德素养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教师应学习国家法律法规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了解教育行业的职业道德规范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关注学生发展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教师应关注学生的全面发展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为学生提供个性化的教育指导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参加教育培训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教师应参加师德师风教育培训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提高自身的教育教学能力和专业素养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教师个人如何培养良好的师德师风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学校和教育机构应建立师德师风培训制度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定期对教师进行师德师风培训</a:t>
                </a:r>
                <a:endParaRPr/>
              </a:p>
            </p:txBody>
          </p:sp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建立师德师风培训制度</a:t>
                </a:r>
                <a:endParaRPr/>
              </a:p>
            </p:txBody>
          </p:sp>
        </p:grpSp>
        <p:grpSp>
          <p:nvGrpSpPr>
            <p:cNvPr id="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学校和教育机构应加强对教师师德师风的监督和管理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及时发现和处理师德师风问题</a:t>
                </a:r>
                <a:endParaRPr/>
              </a:p>
            </p:txBody>
          </p:sp>
          <p:sp>
            <p:nvSpPr>
              <p:cNvPr id="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加强师德师风的监督和管理</a:t>
                </a:r>
                <a:endParaRPr/>
              </a:p>
            </p:txBody>
          </p:sp>
        </p:grpSp>
        <p:grpSp>
          <p:nvGrpSpPr>
            <p:cNvPr id="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学校和教育机构应为教师提供良好的发展环境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鼓励教师提高教育教学水平和职业素养</a:t>
                </a:r>
                <a:endParaRPr/>
              </a:p>
            </p:txBody>
          </p:sp>
          <p:sp>
            <p:nvSpPr>
              <p:cNvPr id="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提供良好的发展环境</a:t>
                </a:r>
                <a:endParaRPr/>
              </a:p>
            </p:txBody>
          </p:sp>
        </p:grpSp>
      </p:grpSp>
      <p:pic>
        <p:nvPicPr>
          <p:cNvPr id="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学校及教育机构在师德师风培养中的作用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社会和家庭对师德师风培养的影响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5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社会舆论引导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社会应关注师德师风问题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营造积极向上的教育氛围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家庭教育的熏陶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家长应树立正确的教育观念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传递良好的师德师风观念给孩子</a:t>
                </a:r>
                <a:endParaRPr/>
              </a:p>
            </p:txBody>
          </p:sp>
          <p:pic>
            <p:nvPicPr>
              <p:cNvPr id="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交流与合作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学校、家庭和社会应加强交流与合作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共同促进教师师德师风水平的提高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https://d.book118.com/866012043152010054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学习2023师德师风培训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2024-09-21T20:44:35.976</cp:lastPrinted>
  <dcterms:created xsi:type="dcterms:W3CDTF">2024-09-21T12:44:35Z</dcterms:created>
  <dcterms:modified xsi:type="dcterms:W3CDTF">2024-09-21T12:44:37Z</dcterms:modified>
</cp:coreProperties>
</file>