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FD72F-5C85-4442-ACE7-E4F76CE1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DB8D2-1045-4939-93C5-3BFBAD7B6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4C953-5627-4E88-B36F-B9B439EE1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FB782-CF15-4EFB-9399-F6BF648F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0F2155-CEB6-4695-B00F-483FEE8F1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39428-F191-446A-BA90-EE097E691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1C797-7C99-46E0-80CD-91AAE2AC5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38F41-7BEC-47A2-BAF3-1E7A59925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42626-F9B9-4E85-B58A-9D5855EFA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771C2-D0C2-4282-BDD7-E86854C50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40ED8-5764-4175-96AE-113490847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12050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用好药品关注安全风险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2024-01-16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药品安全现状及重要性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药品使用中存在风险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正确选购和使用药品方法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家庭储备药品管理策略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医疗机构在保障用药安全中作用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政府监管部门在保障用药安全中职责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总结：共同关注用药安全，守护健康生命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药品安全现状及重要性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11" b="12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226" b="82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当前药品安全形势分析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药品安全问题频发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近年来，药品安全问题不断被曝光，如药品质量不合格、假冒伪劣药品等，给人们的生命安全和身体健康带来严重威胁。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监管力度不断加强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政府和相关监管部门对药品安全的重视程度不断提高，通过加强监管力度、完善法律法规等措施，努力保障药品安全。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社会共治格局逐步形成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除了政府监管外，企业、公众、媒体等各方力量也积极参与到药品安全治理中，形成社会共治的良好格局。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药品是治疗疾病的重要手段之一，如果药品存在安全问题，将直接影响治疗效果，甚至加重病情。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直接影响治疗效果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产生毒副作用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引发药源性疾病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7" r="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不合格或假冒伪劣药品可能含有有毒有害物质，使用后会对人体产生毒副作用，损害身体健康。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药品使用不当或药品本身存在质量问题，可能引发药源性疾病，如药物过敏、药物性肝炎等。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药品安全对人体健康影响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提高药品安全意识，能够让人们更加关注药品的质量和安全性，从而避免使用不合格或假冒伪劣药品，保障自身安全。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保障自身安全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提高药品安全意识，有助于人们更加合理地使用药品，遵守医嘱和药品说明书的规定，减少用药不当引发的风险。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促进合理用药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208" b="5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提高药品安全意识不仅是个人行为，更是社会责任。每个人都应该积极参与到药品安全治理中，共同维护公众健康和生命安全。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维护公众健康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提高药品安全意识必要性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药品使用中存在风险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80" r="117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57" r="34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处方药需凭医师处方购买和使用，若患者未按医嘱自行购买使用，可能导致用药不当或过量。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处方药随意使用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非处方药虽无需处方即可购买，但若患者未按照说明书或药师建议正确使用，同样存在安全隐患。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非处方药滥用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处方药与非处方药误用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剂量不准确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药品剂量使用不当，可能导致药效不足或过量中毒，严重影响患者健康。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超时使用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药品使用时间超过建议疗程，可能导致药物在体内积累，引发不良反应或药物依赖。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31" r="16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剂量不当或超时使用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多种药物同时使用，可能产生相互作用，导致药效增强或减弱，甚至产生有毒物质。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忽视药品说明书中的禁忌症提示，可能导致患者因用药不当而加重病情或引发新的健康问题。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药物相互作用及禁忌症忽视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禁忌症忽视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药物相互作用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正确选购和使用药品方法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确保药品来源的可靠性，避免因非法渠道购买到假药或劣质药品。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合法药店或医疗机构购买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在购买药品时，注意查看药品包装上是否印有“国药准字”标识，这是国家药品监督管理局批准的药品文号，是药品合法性的重要凭证。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认准“国药准字”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合法渠道购买，认准“国药准字”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63" r="21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遵医嘱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在就诊时，医生会根据病情开具处方，患者应严格按照医嘱用药，包括用药剂量、用药时间和用药方式等。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按说明书规范使用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药品说明书是指导患者正确使用药品的重要依据，患者在使用前应认真阅读说明书，了解药品的适应症、禁忌症、用法用量和注意事项等内容。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遵医嘱，按说明书规范使用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在用药过程中，患者应注意观察病情变化和疗效情况，及时向医生反馈，以便医生根据病情调整治疗方案。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观察疗效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在治疗疾病的同时，也可能产生一些副作用。患者在用药过程中应注意观察自身身体状况，如出现不适症状或异常反应，应立即停药并就医。同时，患者在用药前应了解所用药品的常见副作用和应对措施，以便在发生副作用时能够及时处理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注意副作用反应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注意观察疗效和副作用反应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家庭储备药品管理策略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https://d.book118.com/866012050220010040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2024-09-07T10:45:36.834</cp:lastPrinted>
  <dcterms:created xsi:type="dcterms:W3CDTF">2024-09-07T02:45:36Z</dcterms:created>
  <dcterms:modified xsi:type="dcterms:W3CDTF">2024-09-07T02:45:38Z</dcterms:modified>
</cp:coreProperties>
</file>