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F0B5B-4738-4895-BDD8-1B69D9B6F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09F08-67D3-4EDF-BA64-C9815629F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E7B36-2F49-46DC-84D9-1C75DF968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04076-5768-42D8-9FF9-4C8BFEEBC5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585AAE-99EA-47DD-AA4D-CA77A9A05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8C1240-53BC-4BEA-90FB-1468CFD03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E3ECFE-02F8-4FBB-B69B-A703CF3E4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37E65-8186-4193-A9D7-23A1ACABF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407A5-C1CC-4183-85F3-86DA177AD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A906AF-64C3-47AD-AF48-FC44DEA37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F5B5B-E856-4EE2-8474-19D49E31F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601302310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个案护理比赛得奖案例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护理方案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案例反思与改进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案例推广与应用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诊断：高血压、糖尿病、高血脂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家庭状况：离异，独居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患者姓名：张先生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病程：10年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患者情况介绍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有效控制高血压、糖尿病、高血脂等病情，预防并发症。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17" r="2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625" r="9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改善患者的生活习惯，提高生活质量。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给予患者心理支持，缓解其焦虑、抑郁等情绪问题。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012" r="280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患者病情得到有效控制，生活质量有所提高。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患者养成健康的生活习惯，病情稳定，生活质量明显提高。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护理措施制定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制定个性化护理计划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根据患者的具体情况和需求，制定符合患者情况的个性化护理计划，包括护理目标、护理措施、护理时间等。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制定紧急护理措施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针对可能出现的紧急情况，制定相应的紧急护理措施，如急救措施、紧急用药等。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制定预防性护理措施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针对可能出现的并发症或疾病复发，制定相应的预防性护理措施，如定期检查、健康指导等。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按照制定的护理计划，认真实施各项护理措施，确保患者得到全面、专业的护理服务。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在护理过程中，密切观察患者的病情变化，及时发现并处理异常情况。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对护理过程进行详细记录，包括患者的病情状况、护理措施、效果评估等，为后续的护理提供参考和依据。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记录护理过程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护理过程实施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根据护理计划中的目标，对护理效果进行评估，包括患者的病情状况、生活质量、心理状态等方面。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667" r="15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833" r="18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对评估结果进行分析，找出护理过程中的不足和问题，提出改进措施和建议。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根据评估结果和改进措施，对护理方案进行持续改进，提高护理效果和质量。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持续改进护理方案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护理效果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https://d.book118.com/866013023100010035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2024-09-05T02:58:35.990</cp:lastPrinted>
  <dcterms:created xsi:type="dcterms:W3CDTF">2024-09-04T18:58:36Z</dcterms:created>
  <dcterms:modified xsi:type="dcterms:W3CDTF">2024-09-04T18:58:38Z</dcterms:modified>
</cp:coreProperties>
</file>