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0E4891-F1A2-4B57-BC20-BEA41204E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72650-958B-4C97-B3F2-02006BD80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FAB8E3-2539-4D74-9F4E-3E32DEF3C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2D1B70-DA12-42D9-A192-9E1BAD319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7FF450-2D50-44FB-9B50-72158BA9F9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A68AAE-0D77-4C6A-809F-B4651C7B66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87C319-C92D-4E08-8E3B-9DEFBC4998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EC5E8B-AA23-4B2F-96A2-F6C7F94CAD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70D1DB-9CBD-4437-B086-C419E297D0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44463C-447F-4163-8926-18F349DAC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9985E5-CE9D-4845-99A4-87CDBD895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01323323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复杂网络中的分布式协调策略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分布式协调策略概述
 复杂系统中分布式协调的需求分析
 中心化与分布式协调策略的比较
 基于共识算法的分布式协调方法
 基于博弈论的分布式协调方法
 基于优化理论的分布式协调方法
 分布式协调策略的应用场景
 分布式协调策略的发展趋势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分布式协调策略概述</a:t>
            </a:r>
          </a:p>
        </p:txBody>
      </p:sp>
      <p:sp>
        <p:nvSpPr>
          <p:cNvPr id="3" name="Subtitle 2"/>
          <p:cNvSpPr>
            <a:spLocks noGrp="1"/>
          </p:cNvSpPr>
          <p:nvPr>
            <p:ph type="subTitle" idx="1"/>
          </p:nvPr>
        </p:nvSpPr>
        <p:spPr/>
        <p:txBody>
          <a:bodyPr/>
          <a:lstStyle/>
          <a:p>
            <a:r>
              <a:t>复杂网络中的分布式协调策略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分布式协调策略概述</a:t>
            </a:r>
          </a:p>
        </p:txBody>
      </p:sp>
      <p:sp>
        <p:nvSpPr>
          <p:cNvPr id="3" name="Text Placeholder 2"/>
          <p:cNvSpPr>
            <a:spLocks noGrp="1"/>
          </p:cNvSpPr>
          <p:nvPr>
            <p:ph type="body" idx="1"/>
          </p:nvPr>
        </p:nvSpPr>
        <p:spPr/>
        <p:txBody>
          <a:bodyPr/>
          <a:lstStyle/>
          <a:p>
            <a:r>
              <a:t>分布式协调概述</a:t>
            </a:r>
          </a:p>
        </p:txBody>
      </p:sp>
      <p:sp>
        <p:nvSpPr>
          <p:cNvPr id="4" name="Content Placeholder 3"/>
          <p:cNvSpPr>
            <a:spLocks noGrp="1"/>
          </p:cNvSpPr>
          <p:nvPr>
            <p:ph sz="half" idx="2"/>
          </p:nvPr>
        </p:nvSpPr>
        <p:spPr/>
        <p:txBody>
          <a:bodyPr/>
          <a:lstStyle/>
          <a:p>
            <a:r>
              <a:t>1. 分布式协调是指在一个分布式系统中，多个实体（节点或代理）通过局部信息交换和协作，以实现共同的目标或决策。</a:t>
            </a:r>
          </a:p>
          <a:p>
            <a:r>
              <a:t>2. 分布式协调策略通常涉及信息共享、状态同步、决策制定和执行等过程。</a:t>
            </a:r>
          </a:p>
          <a:p>
            <a:r>
              <a:t>3. 分布式协调策略的目的是在分布式系统中实现一致性、可靠性和容错性，并提高系统的整体性能和效率。</a:t>
            </a:r>
          </a:p>
        </p:txBody>
      </p:sp>
      <p:sp>
        <p:nvSpPr>
          <p:cNvPr id="5" name="Text Placeholder 4"/>
          <p:cNvSpPr>
            <a:spLocks noGrp="1"/>
          </p:cNvSpPr>
          <p:nvPr>
            <p:ph type="body" idx="3"/>
          </p:nvPr>
        </p:nvSpPr>
        <p:spPr/>
        <p:txBody>
          <a:bodyPr/>
          <a:lstStyle/>
          <a:p>
            <a:r>
              <a:t>分布式协调的挑战</a:t>
            </a:r>
          </a:p>
        </p:txBody>
      </p:sp>
      <p:sp>
        <p:nvSpPr>
          <p:cNvPr id="6" name="Content Placeholder 5"/>
          <p:cNvSpPr>
            <a:spLocks noGrp="1"/>
          </p:cNvSpPr>
          <p:nvPr>
            <p:ph sz="half" idx="4"/>
          </p:nvPr>
        </p:nvSpPr>
        <p:spPr/>
        <p:txBody>
          <a:bodyPr/>
          <a:lstStyle/>
          <a:p>
            <a:r>
              <a:t>1. 信息不完全性：分布式系统中的节点通常拥有部分或不完整的信息，这使得协调决策变得困难。</a:t>
            </a:r>
          </a:p>
          <a:p>
            <a:r>
              <a:t>2. 通信开销：分布式系统中的节点需要通过网络进行通信，这会产生通信开销，影响协调效率。</a:t>
            </a:r>
          </a:p>
          <a:p>
            <a:r>
              <a:t>3. 故障容错：分布式系统中的节点可能会出现故障，这需要协调策略具有容错能力，以确保系统能够继续正常运行。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分布式协调策略概述</a:t>
            </a:r>
          </a:p>
        </p:txBody>
      </p:sp>
      <p:sp>
        <p:nvSpPr>
          <p:cNvPr id="3" name="Text Placeholder 2"/>
          <p:cNvSpPr>
            <a:spLocks noGrp="1"/>
          </p:cNvSpPr>
          <p:nvPr>
            <p:ph type="body" idx="1"/>
          </p:nvPr>
        </p:nvSpPr>
        <p:spPr/>
        <p:txBody>
          <a:bodyPr/>
          <a:lstStyle/>
          <a:p>
            <a:r>
              <a:t>分布式协调的分类</a:t>
            </a:r>
          </a:p>
        </p:txBody>
      </p:sp>
      <p:sp>
        <p:nvSpPr>
          <p:cNvPr id="4" name="Content Placeholder 3"/>
          <p:cNvSpPr>
            <a:spLocks noGrp="1"/>
          </p:cNvSpPr>
          <p:nvPr>
            <p:ph sz="half" idx="2"/>
          </p:nvPr>
        </p:nvSpPr>
        <p:spPr/>
        <p:txBody>
          <a:bodyPr/>
          <a:lstStyle/>
          <a:p>
            <a:r>
              <a:t>1. 中央协调：在中央协调策略中，有一个中心节点负责协调决策，其他节点に従う。</a:t>
            </a:r>
          </a:p>
          <a:p>
            <a:r>
              <a:t>2. 分散协调：在分散协调策略中，没有中心节点，所有节点平等参与协调决策。</a:t>
            </a:r>
          </a:p>
          <a:p>
            <a:r>
              <a:t>3. 混合协调：混合协调策略结合了中央协调和分散协调的特点，既可以利用中心节点的优势，又可以避免单点故障的风险。</a:t>
            </a:r>
          </a:p>
        </p:txBody>
      </p:sp>
      <p:sp>
        <p:nvSpPr>
          <p:cNvPr id="5" name="Text Placeholder 4"/>
          <p:cNvSpPr>
            <a:spLocks noGrp="1"/>
          </p:cNvSpPr>
          <p:nvPr>
            <p:ph type="body" idx="3"/>
          </p:nvPr>
        </p:nvSpPr>
        <p:spPr/>
        <p:txBody>
          <a:bodyPr/>
          <a:lstStyle/>
          <a:p>
            <a:r>
              <a:t>分布式协调的应用</a:t>
            </a:r>
          </a:p>
        </p:txBody>
      </p:sp>
      <p:sp>
        <p:nvSpPr>
          <p:cNvPr id="6" name="Content Placeholder 5"/>
          <p:cNvSpPr>
            <a:spLocks noGrp="1"/>
          </p:cNvSpPr>
          <p:nvPr>
            <p:ph sz="half" idx="4"/>
          </p:nvPr>
        </p:nvSpPr>
        <p:spPr/>
        <p:txBody>
          <a:bodyPr/>
          <a:lstStyle/>
          <a:p>
            <a:r>
              <a:t>1. 传感器网络：分布式协调策略可以用于传感器网络中的数据采集、融合和处理，以提高数据的准确性和可靠性。</a:t>
            </a:r>
          </a:p>
          <a:p>
            <a:r>
              <a:t>2. 机器人系统：分布式协调策略可以用于机器人系统中的任务分配、路径规划和动作协调，以提高机器人的协作效率。</a:t>
            </a:r>
          </a:p>
          <a:p>
            <a:r>
              <a:t>3. 智能电网：分布式协调策略可以用于智能电网中的电能分配、负荷平衡和故障恢复，以提高电网的稳定性和可靠性。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分布式协调策略概述</a:t>
            </a:r>
          </a:p>
        </p:txBody>
      </p:sp>
      <p:sp>
        <p:nvSpPr>
          <p:cNvPr id="3" name="Text Placeholder 2"/>
          <p:cNvSpPr>
            <a:spLocks noGrp="1"/>
          </p:cNvSpPr>
          <p:nvPr>
            <p:ph type="body" idx="1"/>
          </p:nvPr>
        </p:nvSpPr>
        <p:spPr/>
        <p:txBody>
          <a:bodyPr/>
          <a:lstStyle/>
          <a:p>
            <a:r>
              <a:t>分布式协调的前沿研究方向</a:t>
            </a:r>
          </a:p>
        </p:txBody>
      </p:sp>
      <p:sp>
        <p:nvSpPr>
          <p:cNvPr id="4" name="Content Placeholder 3"/>
          <p:cNvSpPr>
            <a:spLocks noGrp="1"/>
          </p:cNvSpPr>
          <p:nvPr>
            <p:ph sz="half" idx="2"/>
          </p:nvPr>
        </p:nvSpPr>
        <p:spPr/>
        <p:txBody>
          <a:bodyPr/>
          <a:lstStyle/>
          <a:p>
            <a:r>
              <a:t>1. 基于人工智能的分布式协调：利用人工智能技术，如机器学习和强化学习，开发新的分布式协调策略，以提高协调效率和鲁棒性。</a:t>
            </a:r>
          </a:p>
          <a:p>
            <a:r>
              <a:t>2. 基于区块链的分布式协调：利用区块链技术，实现分布式协调策略的去中心化和透明化，提高系统的安全性。</a:t>
            </a:r>
          </a:p>
          <a:p>
            <a:r>
              <a:t>3. 基于边缘计算的分布式协调：利用边缘计算技术，将分布式协调策略部署到网络边缘，降低通信开销和提高协调速度。</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复杂系统中分布式协调的需求分析</a:t>
            </a:r>
          </a:p>
        </p:txBody>
      </p:sp>
      <p:sp>
        <p:nvSpPr>
          <p:cNvPr id="3" name="Subtitle 2"/>
          <p:cNvSpPr>
            <a:spLocks noGrp="1"/>
          </p:cNvSpPr>
          <p:nvPr>
            <p:ph type="subTitle" idx="1"/>
          </p:nvPr>
        </p:nvSpPr>
        <p:spPr/>
        <p:txBody>
          <a:bodyPr/>
          <a:lstStyle/>
          <a:p>
            <a:r>
              <a:t>复杂网络中的分布式协调策略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复杂系统中分布式协调的需求分析</a:t>
            </a:r>
          </a:p>
        </p:txBody>
      </p:sp>
      <p:sp>
        <p:nvSpPr>
          <p:cNvPr id="3" name="Text Placeholder 2"/>
          <p:cNvSpPr>
            <a:spLocks noGrp="1"/>
          </p:cNvSpPr>
          <p:nvPr>
            <p:ph type="body" idx="1"/>
          </p:nvPr>
        </p:nvSpPr>
        <p:spPr/>
        <p:txBody>
          <a:bodyPr/>
          <a:lstStyle/>
          <a:p>
            <a:r>
              <a:t>复杂系统中分布式协调的需求分析</a:t>
            </a:r>
          </a:p>
        </p:txBody>
      </p:sp>
      <p:sp>
        <p:nvSpPr>
          <p:cNvPr id="4" name="Content Placeholder 3"/>
          <p:cNvSpPr>
            <a:spLocks noGrp="1"/>
          </p:cNvSpPr>
          <p:nvPr>
            <p:ph sz="half" idx="2"/>
          </p:nvPr>
        </p:nvSpPr>
        <p:spPr/>
        <p:txBody>
          <a:bodyPr/>
          <a:lstStyle/>
          <a:p>
            <a:r>
              <a:t>1. 协调需求的复杂性：复杂系统的协调需求具有高度的复杂性，涉及多个独立且互相影响的子系统。这些子系统可能具有不同的目标和行为模式，并且需要通过有效的协调机制来实现整体目标。</a:t>
            </a:r>
          </a:p>
          <a:p>
            <a:r>
              <a:t>2. 分布式协调的必要性：由于复杂系统的分布式特性，传统的集中式协调方法难以满足需求。分布式协调策略允许子系统在一定程度上自主决策，同时保持与其他子系统之间的协调。</a:t>
            </a:r>
          </a:p>
          <a:p>
            <a:r>
              <a:t>3. 适应性需求：复杂系统通常面临动态变化的环境，协调策略需要具有适应性，以便能够及时调整以应对变化。适应性需求包括对系统结构、行为模式和目标变化的适应能力。</a:t>
            </a:r>
          </a:p>
        </p:txBody>
      </p:sp>
      <p:sp>
        <p:nvSpPr>
          <p:cNvPr id="5" name="Text Placeholder 4"/>
          <p:cNvSpPr>
            <a:spLocks noGrp="1"/>
          </p:cNvSpPr>
          <p:nvPr>
            <p:ph type="body" idx="3"/>
          </p:nvPr>
        </p:nvSpPr>
        <p:spPr/>
        <p:txBody>
          <a:bodyPr/>
          <a:lstStyle/>
          <a:p>
            <a:r>
              <a:t>自适应协调策略的挑战</a:t>
            </a:r>
          </a:p>
        </p:txBody>
      </p:sp>
      <p:sp>
        <p:nvSpPr>
          <p:cNvPr id="6" name="Content Placeholder 5"/>
          <p:cNvSpPr>
            <a:spLocks noGrp="1"/>
          </p:cNvSpPr>
          <p:nvPr>
            <p:ph sz="half" idx="4"/>
          </p:nvPr>
        </p:nvSpPr>
        <p:spPr/>
        <p:txBody>
          <a:bodyPr/>
          <a:lstStyle/>
          <a:p>
            <a:r>
              <a:t>1. 系统建模的复杂性：复杂系统的建模是一项复杂的任务，需要考虑多个子系统之间的相互作用以及系统随时间变化的动态行为。</a:t>
            </a:r>
          </a:p>
          <a:p>
            <a:r>
              <a:t>2. 协调策略的稳定性：自适应协调策略需要保证系统的稳定性，即使在系统结构、行为模式和目标发生变化的情况下。</a:t>
            </a:r>
          </a:p>
          <a:p>
            <a:r>
              <a:t>3. 协调策略的效率：自适应协调策略需要满足系统性能要求，包括响应时间、资源利用率和可靠性。</a:t>
            </a:r>
          </a:p>
          <a:p>
            <a:r>
              <a:t>4. 协调策略的可扩展性：自适应协调策略需要能够随着系统规模的增长而扩展，并且保持其有效性和效率。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中心化与分布式协调策略的比较</a:t>
            </a:r>
          </a:p>
        </p:txBody>
      </p:sp>
      <p:sp>
        <p:nvSpPr>
          <p:cNvPr id="3" name="Subtitle 2"/>
          <p:cNvSpPr>
            <a:spLocks noGrp="1"/>
          </p:cNvSpPr>
          <p:nvPr>
            <p:ph type="subTitle" idx="1"/>
          </p:nvPr>
        </p:nvSpPr>
        <p:spPr/>
        <p:txBody>
          <a:bodyPr/>
          <a:lstStyle/>
          <a:p>
            <a:r>
              <a:t>复杂网络中的分布式协调策略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中心化与分布式协调策略的比较</a:t>
            </a:r>
          </a:p>
        </p:txBody>
      </p:sp>
      <p:sp>
        <p:nvSpPr>
          <p:cNvPr id="3" name="Text Placeholder 2"/>
          <p:cNvSpPr>
            <a:spLocks noGrp="1"/>
          </p:cNvSpPr>
          <p:nvPr>
            <p:ph type="body" idx="1"/>
          </p:nvPr>
        </p:nvSpPr>
        <p:spPr/>
        <p:txBody>
          <a:bodyPr/>
          <a:lstStyle/>
          <a:p>
            <a:r>
              <a:t>网络稳定性</a:t>
            </a:r>
          </a:p>
        </p:txBody>
      </p:sp>
      <p:sp>
        <p:nvSpPr>
          <p:cNvPr id="4" name="Content Placeholder 3"/>
          <p:cNvSpPr>
            <a:spLocks noGrp="1"/>
          </p:cNvSpPr>
          <p:nvPr>
            <p:ph sz="half" idx="2"/>
          </p:nvPr>
        </p:nvSpPr>
        <p:spPr/>
        <p:txBody>
          <a:bodyPr/>
          <a:lstStyle/>
          <a:p>
            <a:r>
              <a:t>1. 中心化协调更易维持网络稳定性：中心化协调策略依赖于中心节点对网络状态的全局掌握和指令下发，可提高网络整体的协调性和一致性。</a:t>
            </a:r>
          </a:p>
          <a:p>
            <a:r>
              <a:t>2. 分布式协调受网络规模和复杂性影响：分布式协调策略主要依赖于节点之间的信息交互和局部决策，网络规模和复杂性会影响信息传递效率和决策质量，从而影响网络稳定性。</a:t>
            </a:r>
          </a:p>
          <a:p>
            <a:r>
              <a:t>3. 混合协调策略兼顾中心化与分布式优势：混合协调策略将中心化和分布式协调策略相结合，既可以利用中心节点的全局协调能力，又能发挥分布式协调策略的灵活性，有效提高网络稳定性。</a:t>
            </a:r>
          </a:p>
        </p:txBody>
      </p:sp>
      <p:sp>
        <p:nvSpPr>
          <p:cNvPr id="5" name="Text Placeholder 4"/>
          <p:cNvSpPr>
            <a:spLocks noGrp="1"/>
          </p:cNvSpPr>
          <p:nvPr>
            <p:ph type="body" idx="3"/>
          </p:nvPr>
        </p:nvSpPr>
        <p:spPr/>
        <p:txBody>
          <a:bodyPr/>
          <a:lstStyle/>
          <a:p>
            <a:r>
              <a:t>信息传递效率</a:t>
            </a:r>
          </a:p>
        </p:txBody>
      </p:sp>
      <p:sp>
        <p:nvSpPr>
          <p:cNvPr id="6" name="Content Placeholder 5"/>
          <p:cNvSpPr>
            <a:spLocks noGrp="1"/>
          </p:cNvSpPr>
          <p:nvPr>
            <p:ph sz="half" idx="4"/>
          </p:nvPr>
        </p:nvSpPr>
        <p:spPr/>
        <p:txBody>
          <a:bodyPr/>
          <a:lstStyle/>
          <a:p>
            <a:r>
              <a:t>1. 中心化协调具有较高的信息传递效率：中心化协调策略下，信息只需一次性从中心节点传递至所有其他节点，信息传递路径明确且高效。</a:t>
            </a:r>
          </a:p>
          <a:p>
            <a:r>
              <a:t>2. 分布式协调受网络拓扑结构影响：分布式协调策略下，信息需要通过节点之间的多跳传递，网络拓扑结构的复杂性和异构性会影响信息传递效率。</a:t>
            </a:r>
          </a:p>
          <a:p>
            <a:r>
              <a:t>3. 信息传递效率影响网络整体性能：信息传递效率是影响网络整体性能的关键因素，它直接影响网络对突发事件的响应速度和协同能力。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中心化与分布式协调策略的比较</a:t>
            </a:r>
          </a:p>
        </p:txBody>
      </p:sp>
      <p:sp>
        <p:nvSpPr>
          <p:cNvPr id="3" name="Text Placeholder 2"/>
          <p:cNvSpPr>
            <a:spLocks noGrp="1"/>
          </p:cNvSpPr>
          <p:nvPr>
            <p:ph type="body" idx="1"/>
          </p:nvPr>
        </p:nvSpPr>
        <p:spPr/>
        <p:txBody>
          <a:bodyPr/>
          <a:lstStyle/>
          <a:p>
            <a:r>
              <a:t>网络鲁棒性</a:t>
            </a:r>
          </a:p>
        </p:txBody>
      </p:sp>
      <p:sp>
        <p:nvSpPr>
          <p:cNvPr id="4" name="Content Placeholder 3"/>
          <p:cNvSpPr>
            <a:spLocks noGrp="1"/>
          </p:cNvSpPr>
          <p:nvPr>
            <p:ph sz="half" idx="2"/>
          </p:nvPr>
        </p:nvSpPr>
        <p:spPr/>
        <p:txBody>
          <a:bodyPr/>
          <a:lstStyle/>
          <a:p>
            <a:r>
              <a:t>1. 中心化协调受单点故障影响：中心化协调策略依赖于中心节点的稳定性和可靠性，一旦中心节点发生故障，整个网络将陷入瘫痪，鲁棒性较差。</a:t>
            </a:r>
          </a:p>
          <a:p>
            <a:r>
              <a:t>2. 分布式协调具有较强的鲁棒性：分布式协调策略不存在单点故障问题，每个节点都具有独立的决策能力，即使部分节点发生故障，网络仍能继续运行，鲁棒性较强。</a:t>
            </a:r>
          </a:p>
          <a:p>
            <a:r>
              <a:t>3. 提高网络鲁棒性的策略：网络鲁棒性是网络安全和可靠性的重要保障，可通过增强网络连接性、冗余设计和故障容错机制等策略来提高网络鲁棒性。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基于共识算法的分布式协调方法</a:t>
            </a:r>
          </a:p>
        </p:txBody>
      </p:sp>
      <p:sp>
        <p:nvSpPr>
          <p:cNvPr id="3" name="Subtitle 2"/>
          <p:cNvSpPr>
            <a:spLocks noGrp="1"/>
          </p:cNvSpPr>
          <p:nvPr>
            <p:ph type="subTitle" idx="1"/>
          </p:nvPr>
        </p:nvSpPr>
        <p:spPr/>
        <p:txBody>
          <a:bodyPr/>
          <a:lstStyle/>
          <a:p>
            <a:r>
              <a:t>复杂网络中的分布式协调策略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基于共识算法的分布式协调方法</a:t>
            </a:r>
          </a:p>
        </p:txBody>
      </p:sp>
      <p:sp>
        <p:nvSpPr>
          <p:cNvPr id="3" name="Text Placeholder 2"/>
          <p:cNvSpPr>
            <a:spLocks noGrp="1"/>
          </p:cNvSpPr>
          <p:nvPr>
            <p:ph type="body" idx="1"/>
          </p:nvPr>
        </p:nvSpPr>
        <p:spPr/>
        <p:txBody>
          <a:bodyPr/>
          <a:lstStyle/>
          <a:p>
            <a:r>
              <a:t>基于共识算法的分布式协调方法</a:t>
            </a:r>
          </a:p>
        </p:txBody>
      </p:sp>
      <p:sp>
        <p:nvSpPr>
          <p:cNvPr id="4" name="Content Placeholder 3"/>
          <p:cNvSpPr>
            <a:spLocks noGrp="1"/>
          </p:cNvSpPr>
          <p:nvPr>
            <p:ph sz="half" idx="2"/>
          </p:nvPr>
        </p:nvSpPr>
        <p:spPr/>
        <p:txBody>
          <a:bodyPr/>
          <a:lstStyle/>
          <a:p>
            <a:r>
              <a:t>1. 共识算法概述：</a:t>
            </a:r>
          </a:p>
          <a:p>
            <a:r>
              <a:t>  - 共识算法是一种分布式系统中达成一致意见的算法。</a:t>
            </a:r>
          </a:p>
          <a:p>
            <a:r>
              <a:t>  - 共识算法可以保证分布式系统中的所有节点对某个数据或状态达成一致的看法。</a:t>
            </a:r>
          </a:p>
          <a:p>
            <a:r>
              <a:t>  - 共识算法在分布式系统中有着广泛的应用，如区块链、分布式数据库等。</a:t>
            </a:r>
          </a:p>
          <a:p>
            <a:r>
              <a:t>2. 基于共识算法的分布式协调方法：</a:t>
            </a:r>
          </a:p>
          <a:p>
            <a:r>
              <a:t>  - 基于共识算法的分布式协调方法是一种利用共识算法来实现分布式系统中节点协调的方法。</a:t>
            </a:r>
          </a:p>
          <a:p>
            <a:r>
              <a:t>  - 基于共识算法的分布式协调方法可以保证分布式系统中的所有节点对某个协调目标达成一致的看法。</a:t>
            </a:r>
          </a:p>
          <a:p>
            <a:r>
              <a:t>  - 基于共识算法的分布式协调方法可以提高分布式系统的可靠性和可用性。</a:t>
            </a:r>
          </a:p>
          <a:p>
            <a:r>
              <a:t>3. 基于共识算法的分布式协调方法的应用：</a:t>
            </a:r>
          </a:p>
          <a:p>
            <a:r>
              <a:t>  - 基于共识算法的分布式协调方法可以应用于各种分布式系统中，如区块链、分布式数据库、分布式文件系统等。</a:t>
            </a:r>
          </a:p>
          <a:p>
            <a:r>
              <a:t>  - 基于共识算法的分布式协调方法可以提高分布式系统的性能、可靠性和可用性。</a:t>
            </a:r>
          </a:p>
          <a:p>
            <a:r>
              <a:t>  - 基于共识算法的分布式协调方法在未来会有更广泛的应用前景。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基于共识算法的分布式协调方法</a:t>
            </a:r>
          </a:p>
        </p:txBody>
      </p:sp>
      <p:sp>
        <p:nvSpPr>
          <p:cNvPr id="3" name="Text Placeholder 2"/>
          <p:cNvSpPr>
            <a:spLocks noGrp="1"/>
          </p:cNvSpPr>
          <p:nvPr>
            <p:ph type="body" idx="1"/>
          </p:nvPr>
        </p:nvSpPr>
        <p:spPr/>
        <p:txBody>
          <a:bodyPr/>
          <a:lstStyle/>
          <a:p>
            <a:r>
              <a:t>基于共识算法的分布式协调方法的优点</a:t>
            </a:r>
          </a:p>
        </p:txBody>
      </p:sp>
      <p:sp>
        <p:nvSpPr>
          <p:cNvPr id="4" name="Content Placeholder 3"/>
          <p:cNvSpPr>
            <a:spLocks noGrp="1"/>
          </p:cNvSpPr>
          <p:nvPr>
            <p:ph sz="half" idx="2"/>
          </p:nvPr>
        </p:nvSpPr>
        <p:spPr/>
        <p:txBody>
          <a:bodyPr/>
          <a:lstStyle/>
          <a:p>
            <a:r>
              <a:t>1. 可靠性：</a:t>
            </a:r>
          </a:p>
          <a:p>
            <a:r>
              <a:t>  - 基于共识算法的分布式协调方法可以保证分布式系统中的所有节点对某个协调目标达成一致的看法。</a:t>
            </a:r>
          </a:p>
          <a:p>
            <a:r>
              <a:t>  - 基于共识算法的分布式协调方法可以防止分布式系统中的节点出现分歧或不一致的情况。</a:t>
            </a:r>
          </a:p>
          <a:p>
            <a:r>
              <a:t>  - 基于共识算法的分布式协调方法可以提高分布式系统的可靠性。</a:t>
            </a:r>
          </a:p>
          <a:p>
            <a:r>
              <a:t>2. 可用性：</a:t>
            </a:r>
          </a:p>
          <a:p>
            <a:r>
              <a:t>  - 基于共识算法的分布式协调方法可以保证分布式系统中的所有节点都可以访问和使用协调目标。</a:t>
            </a:r>
          </a:p>
          <a:p>
            <a:r>
              <a:t>  - 基于共识算法的分布式协调方法可以防止分布式系统中的某个节点出现故障或不可用时，其他节点仍然可以访问和使用协调目标。</a:t>
            </a:r>
          </a:p>
          <a:p>
            <a:r>
              <a:t>  - 基于共识算法的分布式协调方法可以提高分布式系统的可用性。</a:t>
            </a:r>
          </a:p>
          <a:p>
            <a:r>
              <a:t>3. 扩展性：</a:t>
            </a:r>
          </a:p>
          <a:p>
            <a:r>
              <a:t>  - 基于共识算法的分布式协调方法可以支持分布式系统的大规模扩展。</a:t>
            </a:r>
          </a:p>
          <a:p>
            <a:r>
              <a:t>  - 基于共识算法的分布式协调方法可以随着分布式系统规模的扩大而继续保持其可靠性和可用性。</a:t>
            </a:r>
          </a:p>
          <a:p>
            <a:r>
              <a:t>  - 基于共识算法的分布式协调方法可以满足分布式系统大规模扩展的需求。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基于博弈论的分布式协调方法</a:t>
            </a:r>
          </a:p>
        </p:txBody>
      </p:sp>
      <p:sp>
        <p:nvSpPr>
          <p:cNvPr id="3" name="Subtitle 2"/>
          <p:cNvSpPr>
            <a:spLocks noGrp="1"/>
          </p:cNvSpPr>
          <p:nvPr>
            <p:ph type="subTitle" idx="1"/>
          </p:nvPr>
        </p:nvSpPr>
        <p:spPr/>
        <p:txBody>
          <a:bodyPr/>
          <a:lstStyle/>
          <a:p>
            <a:r>
              <a:t>复杂网络中的分布式协调策略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https://d.book118.com/866013233234010051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分布式协调策略概述</vt:lpstr>
      <vt:lpstr> 分布式协调策略概述</vt:lpstr>
      <vt:lpstr> 分布式协调策略概述</vt:lpstr>
      <vt:lpstr> 分布式协调策略概述</vt:lpstr>
      <vt:lpstr> 复杂系统中分布式协调的需求分析</vt:lpstr>
      <vt:lpstr> 复杂系统中分布式协调的需求分析</vt:lpstr>
      <vt:lpstr> 中心化与分布式协调策略的比较</vt:lpstr>
      <vt:lpstr> 中心化与分布式协调策略的比较</vt:lpstr>
      <vt:lpstr> 中心化与分布式协调策略的比较</vt:lpstr>
      <vt:lpstr> 基于共识算法的分布式协调方法</vt:lpstr>
      <vt:lpstr> 基于共识算法的分布式协调方法</vt:lpstr>
      <vt:lpstr> 基于共识算法的分布式协调方法</vt:lpstr>
      <vt:lpstr> 基于博弈论的分布式协调方法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2024-09-18T00:11:11.085</cp:lastPrinted>
  <dcterms:created xsi:type="dcterms:W3CDTF">2024-09-17T16:11:11Z</dcterms:created>
  <dcterms:modified xsi:type="dcterms:W3CDTF">2024-09-17T16:11:13Z</dcterms:modified>
</cp:coreProperties>
</file>