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D9578-2BC3-4314-ABD5-85C922D6F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AB917-F1B9-4C7E-A316-9A08DB11B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57A81-5155-41BA-9C91-A0D8D6CAD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A080D-377F-404E-99F4-0F0465F9F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DA006C-1762-4C6B-A210-012347D08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2162FE-144E-4617-A2AF-A193E8C7D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001D3-8E9A-4870-BE38-CAD9B945D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604C4-8DC0-4FD4-A4D7-EA801CCF9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B5DCF-AC9A-46C8-8D64-42B921170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37CE9-AAB3-47C8-973A-7DD37AF44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7A596-3E03-4DED-B9DE-A7F24CD17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14233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手术室教学查房范文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手术室教学查房的目的和意义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手术室教学查房的内容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手术室教学查房的方法和步骤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手术室教学查房的注意事项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手术室教学查房的案例分析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手术室教学查房的目的和意义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通过教学查房，使医护人员深入了解手术室设备、手术流程以及术中注意事项，提高其专业水平。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通过实地观摩和讨论，提高医护人员在手术过程中的操作技能和应变能力。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提高手术室医护人员的专业水平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通过教学查房，统一手术室的操作流程，确保医护人员遵循标准操作规范。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强调安全操作的重要性，提高医护人员的安全意识，降低手术风险。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规范手术室操作流程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在教学查房过程中，对患者进行安全评估，确保患者符合手术要求。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针对可能出现的风险，制定预防措施，确保患者在手术过程中的安全。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风险预防措施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保障手术患者的安全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手术室教学查房的内容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手术室的布局应合理，符合功能需求，有利于提高工作效率和保障患者安全。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手术室应配备先进的手术设备和器械，包括手术台、无影灯、麻醉机、监护仪等。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手术室布局与设备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手术室应建立严格的消毒制度，确保手术器械、手术台、手术室环境等得到彻底消毒。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针对特殊感染手术，应采取有效的隔离措施，防止交叉感染。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手术室消毒与隔离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医生负责手术操作，确保手术安全和质量。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医生职责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其他人员职责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护士负责手术配合、护理和监测，保障患者安全。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其他相关人员如麻醉师、护理员等，负责各自领域的工作，共同完成手术任务。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手术室人员职责与分工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手术室常见疾病与手术操作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手术室涉及的常见疾病包括外科疾病、创伤、妇产科疾病等。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根据常见疾病，手术室常见的手术操作包括剖腹产、胆囊切除、疝修补等。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手术室教学查房的方法和步骤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确定主题和目标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首先，确定教学查房的主题和目标，例如，手术室感染控制、手术室安全操作等。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资料收集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收集相关的教材、文献、视频等资料，为教学查房提供充足的理论基础和实践案例。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安排时间和人员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合理安排教学查房的时间，确保参与人员能够充分参与其中。同时，根据主题和目标，邀请相关领域的专家或资深医师参与。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https://d.book118.com/866014233210010044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2024-09-13T06:36:33.751</cp:lastPrinted>
  <dcterms:created xsi:type="dcterms:W3CDTF">2024-09-12T22:36:33Z</dcterms:created>
  <dcterms:modified xsi:type="dcterms:W3CDTF">2024-09-12T22:36:35Z</dcterms:modified>
</cp:coreProperties>
</file>