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5E148-5619-4C4B-A937-319809E3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8AEF8-7D54-4AEF-AB34-99B927BB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AD8EF-BC5A-4B99-A875-9DA75B03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2B4FA-C160-41E4-B613-27CF434B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DC669-23FA-4237-8C00-C1530702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7BDBF-E3D6-47BE-98EE-08333476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CA6438-6095-46A0-B5B1-ABE929F5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C689C-61D6-4A41-B2C1-210A4DF5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C1EE7-F628-431E-82A5-0699344C1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2AB4A-AEAF-4E3C-8945-DA5BDEBA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0AC69-7C08-499B-8FBB-D19541A0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59" r:id="rId2"/>
    <p:sldLayoutId id="2147493360" r:id="rId3"/>
    <p:sldLayoutId id="2147493361" r:id="rId4"/>
    <p:sldLayoutId id="2147493362" r:id="rId5"/>
    <p:sldLayoutId id="2147493363" r:id="rId6"/>
    <p:sldLayoutId id="2147493364" r:id="rId7"/>
    <p:sldLayoutId id="2147493365" r:id="rId8"/>
    <p:sldLayoutId id="2147493366" r:id="rId9"/>
    <p:sldLayoutId id="2147493367" r:id="rId10"/>
    <p:sldLayoutId id="214749336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15014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燃气行业安全评价报告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燃气行业概述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燃气行业安全评价背景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燃气行业安全评价现状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燃气行业安全评价案例分析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燃气行业安全评价未来展望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燃气行业概述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燃气行业的定义和范围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燃气行业的特点：具有高风险、高投入、高回报等特点，需要加强安全管理，确保人民群众生命财产安全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燃气行业的定义：指以燃气为燃料的生产、供应、销售、使用等环节的企业和相关业务活动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燃气行业的范围：包括天然气、液化石油气、人工煤气等燃气供应企业，以及燃气器具生产、销售企业等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燃气行业的发展趋势：随着能源结构的调整和环保要求的提高，燃气行业将迎来新的发展机遇和挑战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燃气行业的发展历程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燃气行业的起源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燃气行业的现状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燃气行业的未来趋势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燃气行业的发展阶段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燃气行业的重要性和地位</a:t>
            </a:r>
            <a:endParaRPr lang="zh-CN" altLang="en-US"/>
          </a:p>
        </p:txBody>
      </p:sp>
      <p:sp>
        <p:nvSpPr>
          <p:cNvPr id="10492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燃气是现代社会重要的能源之一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燃气行业在国民经济中占有重要地位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燃气行业的发展趋势与前景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燃气行业对环境和健康的影响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0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燃气行业安全评价背景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燃气行业安全评价的目的和意义</a:t>
            </a:r>
            <a:endParaRPr lang="zh-CN" altLang="en-US"/>
          </a:p>
        </p:txBody>
      </p:sp>
      <p:sp>
        <p:nvSpPr>
          <p:cNvPr id="1049398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目的：提高燃气行业安全管理水平，预防和减少事故发生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意义：保障人民生命财产安全，促进燃气行业可持续发展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燃气行业安全评价的法律法规和标准</a:t>
            </a:r>
            <a:endParaRPr lang="zh-CN" altLang="en-US"/>
          </a:p>
        </p:txBody>
      </p:sp>
      <p:sp>
        <p:nvSpPr>
          <p:cNvPr id="104945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法律法规：燃气安全法规不断完善，为燃气行业安全评价提供了法律依据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标准：燃气行业安全评价标准逐步完善，为燃气行业安全评价提供了统一的标准和规范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燃气行业安全评价的重要性：保障燃气安全，预防燃气事故的发生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燃气行业安全评价的未来发展：随着燃气行业的不断发展，燃气行业安全评价将更加重要和受到重视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燃气行业安全评价的方法和流程</a:t>
            </a:r>
            <a:endParaRPr lang="zh-CN" altLang="en-US"/>
          </a:p>
        </p:txBody>
      </p:sp>
      <p:sp>
        <p:nvSpPr>
          <p:cNvPr id="10495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评价目的：确保燃气行业安全，预防事故发生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评价范围：涵盖燃气管道、储罐、加气站等设施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评价方法：采用定量与定性相结合的方法，包括风险评估、危险源辨识等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评价流程：包括准备、实施、总结三个阶段，具体包括资料收集、现场勘查、分析评估、编写报告等步骤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6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燃气行业安全评价现状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燃气行业安全评价的总体情况</a:t>
            </a:r>
            <a:endParaRPr lang="zh-CN" altLang="en-US"/>
          </a:p>
        </p:txBody>
      </p:sp>
      <p:sp>
        <p:nvSpPr>
          <p:cNvPr id="10496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燃气行业安全评价的定义和目的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燃气行业安全评价的现状和趋势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燃气行业安全评价的主要方法和标准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燃气行业安全评价存在的问题和挑战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https://d.book118.com/866015014025010032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燃气行业安全评价报告</vt:lpstr>
      <vt:lpstr>目录</vt:lpstr>
      <vt:lpstr>单击此处添加章节标题</vt:lpstr>
      <vt:lpstr>燃气行业概述</vt:lpstr>
      <vt:lpstr>PowerPoint Presentation</vt:lpstr>
      <vt:lpstr>燃气行业的定义和范围</vt:lpstr>
      <vt:lpstr>燃气行业的发展历程</vt:lpstr>
      <vt:lpstr>燃气行业的重要性和地位</vt:lpstr>
      <vt:lpstr>燃气行业安全评价背景</vt:lpstr>
      <vt:lpstr>PowerPoint Presentation</vt:lpstr>
      <vt:lpstr>燃气行业安全评价的目的和意义</vt:lpstr>
      <vt:lpstr>燃气行业安全评价的法律法规和标准</vt:lpstr>
      <vt:lpstr>燃气行业安全评价的方法和流程</vt:lpstr>
      <vt:lpstr>燃气行业安全评价现状</vt:lpstr>
      <vt:lpstr>PowerPoint Presentation</vt:lpstr>
      <vt:lpstr>燃气行业安全评价的总体情况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2024-08-31T01:21:23.889</cp:lastPrinted>
  <dcterms:created xsi:type="dcterms:W3CDTF">2024-08-30T17:21:23Z</dcterms:created>
  <dcterms:modified xsi:type="dcterms:W3CDTF">2024-08-30T17:21:26Z</dcterms:modified>
</cp:coreProperties>
</file>