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16487-78CA-4293-B6AD-21EC9F57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E8D62-29F3-4370-9635-24ED51AF3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DAF264-9CA2-4596-8B48-6FB89D3AE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546A9-D172-40CC-B5FA-CD64A678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9481B6-683C-4C43-B977-F7BC8DEEB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64717-473E-4515-827E-1FD4C71F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364AE2-C2E6-4DE3-9B7A-CC7087015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29E65-CF2D-4C29-A2BB-AFD1125BD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CBE46-08BD-4CA5-80BA-645B3AEE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508B5-8591-4BBD-A2FA-71409A36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A9C4A-F918-469F-B105-CFB591B70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21224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龋病护理查房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龋病护理查房实践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龋病护理典型案例分析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57" r="26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龋病是一种由口腔内细菌引起的慢性感染性疾病，导致牙齿硬组织破坏，最终形成龋洞。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根据龋坏程度，龋病可分为浅龋、中龋和深龋。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52" b="42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龋病的病因主要包括口腔内细菌、食物中的糖分、口腔环境等。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口腔内细菌在牙齿表面形成牙菌斑，牙菌斑中的细菌代谢糖分产生酸性物质，导致牙齿硬组织脱矿、溶解，形成龋洞。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龋病的症状包括牙齿疼痛、敏感、龋洞形成等。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医生通过观察牙齿表面和用探针检查可以诊断龋病。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龋病护理原则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定期进行口腔检查，及时发现潜在的龋病风险，采取预防措施。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向患者传授正确的刷牙方法、牙线使用技巧等口腔卫生知识，提高自我保健能力。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指导患者合理搭配饮食，控制糖分摄入，减少酸性物质对牙齿的损害。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对已发生的龋病进行及时治疗，如填充、根管治疗等，以控制病情发展。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167" r="10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龋病治疗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对龋病引发的疼痛进行护理，如冷敷、药物治疗等，缓解患者不适。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8792" r="28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关注患者的心理状态，提供必要的心理支持，帮助患者保持良好的心态。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治疗性护理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在治疗后定期进行复查，评估治疗效果，及时调整治疗方案。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向患者传授维护口腔健康的方法和技巧，提高患者的自我管理能力。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指导患者调整生活方式，如戒烟、限酒等，降低龋病复发的风险。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康复性护理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龋病护理操作流程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133" b="81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口腔卫生指导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刷牙指导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教会患者正确的刷牙方法，包括选择合适的牙刷、牙膏，以及刷牙的频率、时间和力度等。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牙线使用指导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教会患者如何正确使用牙线清理牙间隙，以预防牙周病。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漱口指导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指导患者正确使用漱口水，以清洁口腔并减少细菌滋生。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增加钙质和维生素摄入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鼓励患者多食用富含钙质和维生素的食物，以增强牙齿的抗龋能力。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避免过度饮酒和吸烟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过度饮酒和吸烟会损害口腔健康，应劝导患者戒除或减少摄入量。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控制糖分摄入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限制摄入高糖食品，以降低口腔中酸性物质的产生，从而减少对牙齿的腐蚀。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冷敷或热敷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对于肿胀或疼痛的患处，可采用冷敷或热敷的方法缓解症状。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根据患者的疼痛程度，遵医嘱给予适当的止痛药或消炎药。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对患者进行心理疏导，缓解其焦虑和疼痛感。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https://d.book118.com/866021224222010034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2024-09-04T08:00:59.707</cp:lastPrinted>
  <dcterms:created xsi:type="dcterms:W3CDTF">2024-09-04T00:00:59Z</dcterms:created>
  <dcterms:modified xsi:type="dcterms:W3CDTF">2024-09-04T00:01:01Z</dcterms:modified>
</cp:coreProperties>
</file>