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4907C-C4A1-4EC7-891B-42D7DFE39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B4E1F-4829-42A3-B98F-3432D53C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6A787-5D40-404F-A1D9-FC3733A84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21CBF-8697-4CBA-BEFC-6CC7890B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701D4-1389-41BD-BB08-5E876B6D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4AA14-9F61-4262-B211-2D65E5233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DBCE8-85CD-47EF-8967-FC660550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75783-1CFF-4649-A030-DEB70AEC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A013F-298C-44EE-A1D7-13E40AD5F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5ADB8-F44A-4935-BDCE-DF822ED1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40E36-2D3B-45A4-9CB8-29878C3A2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22234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行政查房腰椎间盘突出PPT课件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腰椎间盘突出相关知识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行政查房中腰椎间盘突出的案例分析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行政查房中腰椎间盘突出的预防和管理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行政查房中腰椎间盘突出的治疗和康复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击此处添加正文，文字是您思想的提炼，为了最终呈现发布的良好效果，请尽量言简意赅的阐述观点；根据需要可酌情增减文字，以便观者可以准确理解您所传达的信息，请尽量言简意赅的阐述观点；根据需要可酌情增减文字，以便观者可以准确理解您所传达的信息。根据需要可酌情增减文字，以便观者可以准确理解您所传达的信息，请尽量言简意赅的阐述观点；根据需要可酌情增减文字，以便观者可以准确理解您所传达的信息。7 行 * 30字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行政查房概述 行政查房是指医院管理部门对临床科室进行的定期或不定期检查，以了解科室工作情况、存在的问题和需要改进的方面，并对发现的问题进行及时处理和解决的管理活动。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腰椎间盘突出相关知识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腰椎间盘突出的定义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腰椎间盘突出是指腰椎间盘发生退行性变，在外力作用下，纤维环破裂，髓核突出刺激或压迫神经根、血管或脊髓等组织所引起的腰痛，并伴有坐骨神经放射性疼痛等症状的一种疾病。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是一种常见的脊柱退行性疾病，主要是由于腰椎间盘的纤维环、髓核、软骨板等结构发生退行性改变，在外力作用下，如弯腰、扭伤等，导致纤维环破裂，髓核突出，压迫神经根、血管或脊髓等组织，引发腰痛和坐骨神经放射性疼痛等症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腰椎间盘突出的病因主要包括年龄、遗传因素、职业和生活习惯、外伤和环境因素等。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腰椎间盘逐渐发生退行性变，失去弹性，易于发生突出。遗传因素也是腰椎间盘突出的一个重要原因，研究表明有家族史的人群发病率较高。职业和生活习惯也会影响腰椎间盘突出的发生，如久坐、长期弯腰等。此外，外伤和环境因素也可能导致腰椎间盘突出，如突然的扭伤或长期处于寒冷、潮湿的环境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腰椎间盘突出的病因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腰椎间盘突出的症状主要包括腰痛、坐骨神经痛、下肢麻木和无力、肌肉萎缩等。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的主要症状是腰痛，通常在久坐或弯腰时加重，休息后缓解。坐骨神经痛是腰椎间盘突出的典型表现，表现为臀部至大腿后侧的放射性疼痛。此外，还可能出现下肢麻木和无力、肌肉萎缩等症状。病情严重时，可能导致大小便失禁和鞍区感觉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腰椎间盘突出的诊断主要依据患者的病史、体格检查和影像学检查。鉴别诊断需要排除其他可能导致类似症状的疾病。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详细询问患者的病史，了解症状的发生、发展过程以及是否有外伤史等。体格检查包括腰部压痛、肌肉紧张度、脊柱侧弯等。影像学检查是诊断腰椎间盘突出的重要手段，包括X线平片、CT和MRI等。通过这些检查可以明确腰椎间盘突出的位置、程度和脊髓受压情况。鉴别诊断需要排除其他可能导致类似症状的疾病，如腰椎管狭窄症、腰肌劳损、脊柱肿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腰椎间盘突出的诊断和鉴别诊断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行政查房中腰椎间盘突出的案例分析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https://d.book118.com/866022234131010033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2024-09-02T05:28:20.454</cp:lastPrinted>
  <dcterms:created xsi:type="dcterms:W3CDTF">2024-09-01T21:28:20Z</dcterms:created>
  <dcterms:modified xsi:type="dcterms:W3CDTF">2024-09-01T21:28:22Z</dcterms:modified>
</cp:coreProperties>
</file>