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5FBDB-C441-43C0-BA2D-86132EEAF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C3542-76A2-4CAD-8CC0-AD28ACA9E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3ED2F-2C16-4604-B2CC-567838E8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7CF77-4351-42D3-8982-C8CD8F72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C5B70-DA4C-49B7-B948-B8CF1DF9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D58CB-8E83-4D44-B0E6-DF1F38C39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6EDA35-8839-4B9A-A0BE-2FFF833F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25E31-3074-4E87-A534-3E93E9EE7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811EC-3648-4C6E-964D-3304AD980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206C7-3633-4F8B-B165-258FB060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8D889-4E0E-4515-AE3A-BD89C310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24033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临淄网站推广方案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网站现状及分析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推广计划执行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推广效果评估与调整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提升临淄网站的知名度和影响力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随着互联网的发展，网站已成为企业、政府等组织展示形象、提供服务的重要平台，临淄网站作为临淄地区的门户网站，急需提升知名度和影响力。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促进临淄地区的经济和社会发展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通过网站推广，可以吸引更多的投资者、游客和人才关注临淄地区，进而推动经济和社会的发展。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通过优化网站内容、提升用户体验等方式，吸引更多的访问者，并提高用户的停留时间和访问深度。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提高网站的访问量和用户粘性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通过多渠道、多形式的宣传和推广，提高临淄网站的知名度和美誉度，树立品牌形象。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扩大网站的品牌知名度和美誉度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积极寻求与其他企业或组织的商业合作机会，实现资源共享和互利共赢，推动网站的持续发展。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促进网站的商业合作和发展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网站现状及分析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访问量及用户粘性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根据数据显示，临淄网站的访问量及用户粘性相对较低，需要进一步吸引和留住用户。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临淄网站目前的内容主要集中在历史文化、旅游景点、地方特色等方面，内容相对单一。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网站设计整体风格古朴，与临淄历史文化相契合，但缺乏现代感，用户体验有待提高。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https://d.book118.com/866024033103010100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2024-09-24T09:07:18.219</cp:lastPrinted>
  <dcterms:created xsi:type="dcterms:W3CDTF">2024-09-24T01:07:18Z</dcterms:created>
  <dcterms:modified xsi:type="dcterms:W3CDTF">2024-09-24T01:07:19Z</dcterms:modified>
</cp:coreProperties>
</file>