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55ACD-F257-4775-B5E6-3B05E961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324C9-2163-41A0-AF02-1D8D107CE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B916-3E02-4225-9297-11875C6A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76B7F-0EF3-42A9-9403-C8C5BF14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8DB132-34C0-4FB0-91DB-5EAA8680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13CCD-D722-4DBE-8214-84DDD5210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4B734-7300-4293-8C20-8FCBABA27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E65DE-8B64-4A69-8DEB-CAEEBC9B4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10A79-0BF2-4832-A88A-965AE808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9CB30-1388-499B-81DF-A659337B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A82AA-2536-47F3-A57A-59E3B676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250230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水电工操作预案程序介绍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水电工操作预案概述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水电工操作规程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水电工应急处理预案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水电工安全防护措施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水电工操作预案的评估和改进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水电工操作预案概述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预案可以规范操作步骤，减少不必要的重复工作，提高工作效率。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保障人员和设备安全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通过预案的制定和实施，可以确保人员和设备在水电工操作过程中的安全。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确保水电工操作安全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通过制定预案，明确操作流程和注意事项，降低水电工操作过程中的安全风险。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适用于水电工在操作过程中的各个环节，包括设备安装、调试、维修等。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适用于不同类型的水电设备，如家用电器、工业设备等。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适用性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预案范围和适用性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通过规范操作流程和提高工作效率，可以提升水电工的服务质量，满足客户需求。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预案可以指导水电工在面对突发事件时采取正确的应对措施，减少损失。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预案可以促进水电工之间的协作和沟通，提高团队协作效率。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预案的重要性和意义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0956" b="109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4719" b="147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在进行水电工操作前，必须佩戴安全帽，确保头部安全。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使用绝缘手套可以防止电流或电压对人体造成伤害。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穿着紧身的工作服可以减少在工作过程中受到的意外伤害。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包括螺丝刀、电钻、钳子等必要的工具，以备不时之需。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绝缘手套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工作服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在进行任何水电工操作前，必须先将电源断开，以避免发生触电事故。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断电操作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检查电气设备是否正常，如有异常应立即停止操作并及时维修。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根据具体操作要求，进行安装、维修或更换电气设备。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安装或维修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完成安装或维修后，应进行测试运行，确保电气设备正常工作。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测试运行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避免带电操作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在任何情况下，都应避免带电操作，以防止触电事故发生。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在进行水电工操作时，必须按照操作规程进行，不得随意操作。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定期对电气设备进行检查和维护，确保其正常运转。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水电工应急处理预案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https://d.book118.com/866025023040010032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2024-08-31T03:59:52.973</cp:lastPrinted>
  <dcterms:created xsi:type="dcterms:W3CDTF">2024-08-30T19:59:52Z</dcterms:created>
  <dcterms:modified xsi:type="dcterms:W3CDTF">2024-08-30T19:59:55Z</dcterms:modified>
</cp:coreProperties>
</file>