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DD026-0E80-4FF8-9244-3C5FBE613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52ABA-BBA1-4B3D-8352-B80688E7F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87052-5F62-4D07-B691-14DB61446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F9D45-2503-47C8-8E79-3DFC9D05A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354A30-BB4B-4C74-9527-17C55E510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0B2751-5947-491C-A50B-702E45FA3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379F6C-B27D-4EBF-8450-85884BA2D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688290-731A-409B-87A4-27855B16B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05E822-8271-41A9-B0B9-0AD5B7802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8A584-8EE2-4F74-8757-156F89C58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EC378-8BDC-4F66-BC52-284D0094E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0310430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安全防护行业质量与制度改革研究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质量管理体系建设与优化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制度改革方向与措施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技术创新在安全防护中应用前景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安全防护行业概述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安全防护行业是指为防止或减少事故、灾害、犯罪等安全威胁，提供安全设备、技术、服务等综合解决方案的产业。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安全防护行业是保障国家安全、社会稳定和人民生命财产安全的重要基石，对于促进经济发展和社会进步具有重要意义。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近年来，随着安全意识的提高和技术的不断进步，安全防护行业得到了快速发展，市场规模不断扩大，企业数量不断增加，产品种类不断增多。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未来，随着人工智能、大数据等技术的广泛应用，安全防护行业将朝着智能化、网络化、服务化等方向发展，同时，行业整合和跨界融合也将成为重要趋势。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产品质量参差不齐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当前安全防护行业存在产品质量参差不齐的问题，一些企业为了追求利润，忽视产品质量，导致市场上存在大量劣质产品。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服务体系不完善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安全防护行业不仅需要提供高质量的产品，还需要提供完善的服务体系。然而，当前行业内服务体系不完善，缺乏专业的服务团队和服务标准，影响了客户体验和行业形象。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随着市场的不断扩大和竞争的加剧，安全防护行业的市场竞争越来越激烈。一些企业为了争夺市场份额，采取低价竞争等不正当手段，扰乱了市场秩序。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技术创新不足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安全防护行业是一个技术密集型产业，但当前行业内技术创新不足，缺乏核心技术和自主知识产权，制约了行业的发展。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质量管理体系建设与优化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82" b="165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质量管理体系是企业内部建立的、为保证产品质量或服务质量符合客户要求，并实现质量持续改进的一套系统化、文件化的管理方法。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建立和实施质量管理体系有助于企业提高产品质量、提升客户满意度、降低生产成本、增强市场竞争力。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国内外质量管理体系差异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在标准内容、实施方式、认证机构等方面存在一定差异，但核心思想相似，均致力于提高组织绩效和客户满意度。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国际质量管理体系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以ISO 9000系列标准为代表，强调过程方法和持续改进，具有普适性和国际性。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国内质量管理体系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在借鉴国际标准的基础上，结合国内实际情况制定，如GB/T 19000系列标准，注重实用性和可操作性。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国内外质量管理体系比较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加强过程管理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优化流程设计，明确各部门职责和接口关系，确保过程顺畅、高效。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强化领导作用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领导者应积极参与质量管理体系建设，制定质量方针和目标，营造全员参与的质量文化。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完善文件控制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建立文件化程序，对质量管理体系文件进行定期评审、更新和批准，确保文件的有效性和适宜性。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推动持续改进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鼓励员工提出改进建议，实施改进措施，并对改进成果进行评价和巩固，形成持续改进的良性循环。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注重数据分析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运用统计技术对数据进行分析，识别改进机会，为决策提供依据。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质量管理体系优化建议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制度改革方向与措施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提高行业质量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通过制度改革，可以进一步提高安全防护行业的产品质量和服务水平，保障人民群众的生命财产安全。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推动行业创新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制度改革可以激发企业的创新活力，推动安全防护行业的技术进步和产业升级。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随着安全防护行业的快速发展，原有制度已无法满足行业高质量发展的需求，急需进行改革以适应新的发展形势。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458" r="54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制度改革背景及意义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国外经验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学习借鉴国际先进的安全防护行业管理制度和经验，如美国、欧洲等国家的安全防护产品认证制度、监管体系等。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国内经验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参考国内其他行业制度改革的成功案例，如医疗、教育等行业的质量管理、监管体系改革等。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国内外制度改革经验借鉴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https://d.book118.com/866031043024010035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2024-09-04T18:22:18.803</cp:lastPrinted>
  <dcterms:created xsi:type="dcterms:W3CDTF">2024-09-04T10:22:18Z</dcterms:created>
  <dcterms:modified xsi:type="dcterms:W3CDTF">2024-09-04T10:22:20Z</dcterms:modified>
</cp:coreProperties>
</file>