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EB2B4-CEF5-46F0-82A6-2106CA36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7A5A8-FA9B-4C89-A6DC-2342ED41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FC80-9AF0-4848-99A3-AA4BB7BF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6E5EC-B70D-4B1D-BB06-DC0A76DE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6F2EC-20DF-4728-B16E-4E9E73F4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3D29A-FF8B-4490-8C22-D042412A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7AB03-1ACF-45D7-963A-3333D539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8472D-52F3-4DEA-8AE1-F9DD200F9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E29F3-D6ED-4E26-8882-DA0DAAAF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D1473-B32C-47E4-B7B9-5077B0FB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039C4-04F2-4A5A-AF94-6C3DCEFD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204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护理是一门专业，旨在提供预防、保健、治疗和康复等方面的照顾，以促进人们的健康和福祉。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护理在医疗保健体系中扮演着至关重要的角色，为患者提供专业的照顾和支持，帮助其恢复健康、提高生活质量。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506" b="245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提供患者评估、诊断、计划、实施和评价的护理服务；与医生、其他医护人员密切合作；提供健康教育、心理咨询等服务。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具备专业的护理知识和技能；具备良好的沟通能力、团队协作能力、应变能力和职业道德。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人道主义原则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891" r="208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55" r="124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97" r="124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尊重患者的尊严和权利，关注患者的感受和需求。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遵循科学的方法和证据，为患者提供安全、有效的护理服务。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从整体的角度看待患者，关注其生理、心理和社会方面的需求。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对患者的病情和需求进行预见性评估，提前采取相应的护理措施。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基础护理技能包括测量体温、血压、脉搏、呼吸等生命体征的测量，以及协助病人进行日常生活活动，如进食、洗漱、穿衣等。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基础护理还包括对病人的病情状况进行观察和记录，及时发现病情变化并报告医生进行处理。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83" b="313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基础护理技能还包括对病人的心理护理，关注病人的情绪变化，提供心理支持和安慰，帮助病人保持良好的心态。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急救护理技能包括心肺复苏术（CPR）、止血、包扎、搬运等紧急处理措施，以及针对不同紧急情况的应对措施，如中毒、溺水、触电等。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急救护理技能要求护理人员具备快速反应和准确判断的能力，能够及时采取有效的急救措施，为病人争取宝贵的救治时间。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急救护理技能还需要对急救设备和药物进行管理，确保设备和药品处于良好状态，随时可用。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康复护理技能还需要关注病人的心理康复，提供心理支持和辅导，帮助病人克服康复过程中的心理障碍，增强康复信心。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康复护理技能包括协助病人进行康复训练、指导病人进行功能锻炼、提供康复咨询等，帮助病人恢复身体功能和日常生活能力。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康复护理技能要求护理人员具备专业的康复知识和技能，能够根据病人的具体情况制定个性化的康复计划，并指导病人进行有效的康复训练。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7381" b="2738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https://d.book118.com/866032042014010100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2024-09-23T21:52:11.047</cp:lastPrinted>
  <dcterms:created xsi:type="dcterms:W3CDTF">2024-09-23T13:52:11Z</dcterms:created>
  <dcterms:modified xsi:type="dcterms:W3CDTF">2024-09-23T13:52:12Z</dcterms:modified>
</cp:coreProperties>
</file>