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1A1D4-D4AF-4AE8-86DA-9EAA46843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9D15F-D2E5-45C6-B89E-5834C2D54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86C10-532D-4F90-A46C-EFF765280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59B6D-DB57-4AE9-B874-EEC1F4C00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A7CCFA-5D41-43A1-838D-DAF8F9CA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9B76A1-8979-4314-8DD7-E71F8EA9F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E32777-B955-4F20-95F5-50D4F06C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82791-41CF-4A50-9EB1-DB87E1383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81027-CCE3-4150-AA68-50EEBB7D9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1D6FF-75D8-439B-BC14-D8556D37A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2E804-AD04-4DEF-AA54-14A098553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3224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常见护理诊断PPT\n## 1.护理诊断的基本概念与重要性\n### 1.1护理诊断的定义与分类\n### 1.2护理诊断与医疗诊断的区别与联系\n### 1.3护理诊断在临床护理中的应用与意义\n## 2.常见护理诊断的概述\n### 2.1营养失调的护理诊断与措施\n### 2.2疼痛的护理诊断与措施\n### 2.3睡眠障碍的护理诊断与措施\n## 3.护理诊断的评估方法与技巧\n### 3.1护理诊断评估的步骤与方法\n### 3.2护理诊断的评估技巧与注意事项\n### 3.3护理诊断的评估工具与资源\n## 4.护理诊断的沟通与协作\n### 4.1护理诊断沟通的重要性与原则\n### 4.2护理诊断与患者及家属的沟通技巧\n### 4.3护理诊断与医疗团队的合作与协作\n## 5.护理诊断的管理与持续改进\n### 5.1护理诊断的管理策略与方法\n### 5.2护理诊断的持续改进与质量提升\n### 5.3护理诊断的未来发展趋势与挑战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常见护理诊断PPT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护理诊断的基本概念与重要性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护理诊断是护士对患者健康状况的评估和判断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针对患者的生理、心理和社会需求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为制定护理计划和实施护理措施提供依据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根据美国护士协会（ANA）的分类系统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分为功能性健康形态诊断（13个领域）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疾病诊断（8个领域）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症状诊断（7个领域）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护理诊断的构成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诊断名称（如：疼痛、营养失调）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诊断依据（如：患者主诉、体格检查、实验室检查）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相关因素（如：年龄、疾病严重程度）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护理诊断与医疗诊断的区别与联系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护理诊断与医疗诊断的区别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护理诊断关注患者的整体健康状况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医疗诊断关注疾病的病因、病理和病理生理过程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护理诊断侧重于患者的生理、心理和社会需求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护理诊断与医疗诊断的联系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护理诊断与医疗诊断相互补充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护理诊断为医疗诊断提供依据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医疗诊断指导护理诊断和实施护理措施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护理诊断在临床护理中的应用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评价护理效果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护理诊断的意义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护理诊断在临床护理中的应用与意义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常见护理诊断的概述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营养失调的护理诊断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营养不足（如：蛋白质-能量营养不良）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营养过剩（如：肥胖）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营养失调（如：糖尿病患者的营养失调）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营养失调的护理措施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制定个性化的营养计划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实施营养教育和支持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营养失调的护理诊断与措施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疼痛的护理诊断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疼痛类型（如：急性疼痛、慢性疼痛）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疼痛部位（如：头痛、腹痛）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疼痛程度（如：轻度疼痛、中度疼痛、重度疼痛）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疼痛的护理措施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评估患者的疼痛状况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提供疼痛缓解方法（如：药物止痛、物理止痛）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实施疼痛教育和支持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睡眠障碍的护理诊断与措施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睡眠障碍的护理诊断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睡眠不足（如：失眠）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睡眠过多（如：嗜睡）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睡眠障碍（如：睡眠呼吸暂停综合症）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睡眠障碍的护理措施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评估患者的睡眠状况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提供改善睡眠质量的方法（如：规律作息、放松训练）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实施睡眠教育和支持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护理诊断的评估方法与技巧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护理诊断评估的步骤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收集患者资料（如：病史、体格检查、实验室检查）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评估护理诊断的相关因素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护理诊断评估的方法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观察法（如：观察患者的生理、心理和社会表现）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询问法（如：询问患者的主诉、病史）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检查法（如：体格检查、实验室检查）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护理诊断评估的步骤与方法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https://d.book118.com/866032243010010050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常见护理诊断PPT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2024-09-15T02:52:50.317</cp:lastPrinted>
  <dcterms:created xsi:type="dcterms:W3CDTF">2024-09-14T18:52:50Z</dcterms:created>
  <dcterms:modified xsi:type="dcterms:W3CDTF">2024-09-14T18:52:52Z</dcterms:modified>
</cp:coreProperties>
</file>