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569D5-4224-425F-8DB6-D569983D3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5657E-A751-4FB7-8EC7-9C61EF8E9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1005E-E75F-4452-AE4C-74A4C5ACE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A785D5-8867-4A72-BDCD-24E3E7050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391551-27D3-46C6-B9C4-8432FA134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9C1849-BCB6-4E5D-9C4C-58A0E6E31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0B43DD-CF27-4C9D-AA1D-1092341FE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1112BB-2031-4B5F-A6F4-206D2E977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8B3D3-4E8F-4F38-914F-D40488D75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7917A-9024-4140-870A-2D2062502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FE253-AA8D-4A38-9971-6A7E9509F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03402510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先兆早产护理查房最新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先兆早产护理概述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先兆早产护理的核心知识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先兆早产护理最新进展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先兆早产护理实践经验分享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先兆早产护理未来展望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先兆早产护理概述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16" r="288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先兆早产护理是指对有早产风险的孕妇进行的专业护理，目的是预防早产发生，保障母婴健康。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先兆早产护理强调个体化评估、预防为主、多学科协作，通过科学有效的护理措施降低早产风险。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提高母婴生存率与健康水平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先兆早产护理能够确保母婴在最佳时机获得必要的医疗干预，提高母婴生存率，并改善母婴健康水平。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减少并发症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先兆早产护理有助于降低新生儿呼吸窘迫综合征、感染等并发症的发生率，减轻家庭和社会负担。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降低早产发生率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通过先兆早产护理，可以及时发现并处理可能导致早产的因素，从而降低早产发生率。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先兆早产护理的重要性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先兆早产护理的发展历程可追溯至上世纪，随着医学科学的进步，护理理念和技术不断更新。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未来，先兆早产护理将更加注重个体化、精细化、预防性护理，多学科协作模式将更加完善，同时将进一步探索基因检测、大数据等新技术在先兆早产护理中的应用。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先兆早产护理的历史与发展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先兆早产护理的核心知识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961" r="996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490" r="1849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7452" b="745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通过定期产检，及时发现并处理可能导致早产的高危因素。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保持健康的生活方式，包括均衡饮食、适量运动、充足休息等。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避免过度焦虑、抑郁等不良情绪，学会调节情绪的方法。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合理安排工作和生活，避免过度劳累和压力。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定期产检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健康生活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控制情绪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避免过度劳累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孕周小于37周，出现子宫收缩，持续时间不超过30秒，间隔时间不规律。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宫颈管长度缩短，小于20mm。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出现早产相关症状，如阴道分泌物增多、腰酸、下腹坠胀等。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651" b="86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对于症状较轻的先兆早产，可以使用宫缩抑制剂如硫酸镁、硝苯地平等进行治疗。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对于严重的先兆早产，如宫颈管缩短、胎膜早破等，可能需要进行紧急剖宫产手术。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对于先兆早产的孕妇，应预防感染的发生，包括保持外阴清洁、避免性生活等。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密切监测胎儿的胎心、胎动等情况，及时发现和处理胎儿异常情况。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监测胎儿情况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先兆早产护理最新进展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https://d.book118.com/866034025105010033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2024-09-01T23:47:51.572</cp:lastPrinted>
  <dcterms:created xsi:type="dcterms:W3CDTF">2024-09-01T15:47:51Z</dcterms:created>
  <dcterms:modified xsi:type="dcterms:W3CDTF">2024-09-01T15:47:53Z</dcterms:modified>
</cp:coreProperties>
</file>