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3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4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7201A-924A-49D5-8D64-5687F1073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8FA39-AB98-46D8-AD53-26BB9DDD6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22E24-41E1-42D3-A2FD-2258F0DBF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33147-6475-4FF4-B64D-5BAE12A60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F146E-239A-499D-AAE8-7838ADB41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65E303-E87D-40AE-95C3-E4F8D423E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FAF0DA-7DA7-4907-8F54-78107F963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29172-AFA4-407D-BE6B-941585D25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E7722-9209-4D2B-9403-F6A778B40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43391-ECF3-4C4C-8BCE-D937EB100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27112-20B9-4388-ADBF-3AEDDF746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022" r:id="rId2"/>
    <p:sldLayoutId id="2147488023" r:id="rId3"/>
    <p:sldLayoutId id="2147488024" r:id="rId4"/>
    <p:sldLayoutId id="2147488025" r:id="rId5"/>
    <p:sldLayoutId id="2147488026" r:id="rId6"/>
    <p:sldLayoutId id="2147488027" r:id="rId7"/>
    <p:sldLayoutId id="2147488028" r:id="rId8"/>
    <p:sldLayoutId id="2147488029" r:id="rId9"/>
    <p:sldLayoutId id="2147488030" r:id="rId10"/>
    <p:sldLayoutId id="214748803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4.xml" /><Relationship Id="rId30" Type="http://schemas.openxmlformats.org/officeDocument/2006/relationships/tags" Target="../tags/tag231.xml" /><Relationship Id="rId31" Type="http://schemas.openxmlformats.org/officeDocument/2006/relationships/tags" Target="../tags/tag232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3503024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省级重大公共卫生项目综合监管（绩效考核）系统建设方案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项目背景与目标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系统建设内容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系统技术方案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系统应用方案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项目管理与实施方案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项目背景与目标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  <a:endParaRPr lang="zh-CN" altLang="en-US"/>
          </a:p>
        </p:txBody>
      </p:sp>
      <p:sp>
        <p:nvSpPr>
          <p:cNvPr id="1049056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60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公共卫生项目：政府主导的公共卫生服务项目，如疾病预防控制、卫生监督、健康教育等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4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6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监管需求：政府需要对公共卫生项目进行监管，确保项目实施效果和质量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0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2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绩效考核：政府需要对公共卫生项目进行绩效考核，评估项目实施效果和资金使用情况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6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8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系统建设：建设省级重大公共卫生项目综合监管（绩效考核）系统，实现对公共卫生项目的全面监管和绩效考核。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项目目标与意义</a:t>
            </a:r>
            <a:endParaRPr lang="zh-CN" altLang="en-US"/>
          </a:p>
        </p:txBody>
      </p:sp>
      <p:sp>
        <p:nvSpPr>
          <p:cNvPr id="1049118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2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0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4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提高项目资金使用效率，确保资金使用合理合规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6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促进公共卫生项目信息共享，提高项目实施透明度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8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提高公共卫生项目监管水平，确保项目实施效果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0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建立绩效考核机制，激励项目实施单位提高工作效率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系统建设内容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建设目标与任务</a:t>
            </a:r>
            <a:endParaRPr lang="zh-CN" altLang="en-US"/>
          </a:p>
        </p:txBody>
      </p:sp>
      <p:sp>
        <p:nvSpPr>
          <p:cNvPr id="104925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促进信息共享，提高决策效率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提高系统安全性，保障数据安全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提高公共卫生项目监管效率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加强绩效考核管理，提高项目执行效果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建设内容与范围</a:t>
            </a:r>
            <a:endParaRPr lang="zh-CN" altLang="en-US"/>
          </a:p>
        </p:txBody>
      </p:sp>
      <p:sp>
        <p:nvSpPr>
          <p:cNvPr id="104931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建设目标：实现省级重大公共卫生项目综合监管，提高绩效考核水平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建设内容：包括项目申报、审批、实施、评估、考核等环节的全流程监管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建设范围：覆盖全省各级卫生行政部门、医疗机构、公共卫生机构等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建设方式：采用信息化手段，实现数据共享、流程优化、智能监管等功能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建设步骤与时间安排</a:t>
            </a:r>
            <a:endParaRPr lang="zh-CN" altLang="en-US"/>
          </a:p>
        </p:txBody>
      </p:sp>
      <p:sp>
        <p:nvSpPr>
          <p:cNvPr id="1049364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17"/>
          <p:cNvSpPr/>
          <p:nvPr>
            <p:custDataLst>
              <p:tags r:id="rId4"/>
            </p:custDataLst>
          </p:nvPr>
        </p:nvSpPr>
        <p:spPr>
          <a:xfrm>
            <a:off x="1883568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27"/>
          <p:cNvSpPr txBox="1"/>
          <p:nvPr>
            <p:custDataLst>
              <p:tags r:id="rId5"/>
            </p:custDataLst>
          </p:nvPr>
        </p:nvSpPr>
        <p:spPr>
          <a:xfrm>
            <a:off x="1916944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系统上线与试运行阶段：2023年7月-2023年9月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54"/>
          <p:cNvSpPr/>
          <p:nvPr>
            <p:custDataLst>
              <p:tags r:id="rId8"/>
            </p:custDataLst>
          </p:nvPr>
        </p:nvSpPr>
        <p:spPr>
          <a:xfrm>
            <a:off x="1883568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56"/>
          <p:cNvSpPr txBox="1"/>
          <p:nvPr>
            <p:custDataLst>
              <p:tags r:id="rId9"/>
            </p:custDataLst>
          </p:nvPr>
        </p:nvSpPr>
        <p:spPr>
          <a:xfrm>
            <a:off x="1916944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需求分析与设计阶段：2023年1月-2023年3月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7"/>
          <p:cNvSpPr/>
          <p:nvPr>
            <p:custDataLst>
              <p:tags r:id="rId12"/>
            </p:custDataLst>
          </p:nvPr>
        </p:nvSpPr>
        <p:spPr>
          <a:xfrm>
            <a:off x="1883568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8"/>
          <p:cNvSpPr txBox="1"/>
          <p:nvPr>
            <p:custDataLst>
              <p:tags r:id="rId13"/>
            </p:custDataLst>
          </p:nvPr>
        </p:nvSpPr>
        <p:spPr>
          <a:xfrm>
            <a:off x="1916944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系统开发与测试阶段：2023年4月-2023年6月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11"/>
          <p:cNvSpPr/>
          <p:nvPr>
            <p:custDataLst>
              <p:tags r:id="rId16"/>
            </p:custDataLst>
          </p:nvPr>
        </p:nvSpPr>
        <p:spPr>
          <a:xfrm>
            <a:off x="1883568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12"/>
          <p:cNvSpPr txBox="1"/>
          <p:nvPr>
            <p:custDataLst>
              <p:tags r:id="rId17"/>
            </p:custDataLst>
          </p:nvPr>
        </p:nvSpPr>
        <p:spPr>
          <a:xfrm>
            <a:off x="1916944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系统优化与完善阶段：2023年10月-2023年12月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19"/>
          <p:cNvSpPr/>
          <p:nvPr>
            <p:custDataLst>
              <p:tags r:id="rId20"/>
            </p:custDataLst>
          </p:nvPr>
        </p:nvSpPr>
        <p:spPr>
          <a:xfrm>
            <a:off x="1883568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20"/>
          <p:cNvSpPr txBox="1"/>
          <p:nvPr>
            <p:custDataLst>
              <p:tags r:id="rId21"/>
            </p:custDataLst>
          </p:nvPr>
        </p:nvSpPr>
        <p:spPr>
          <a:xfrm>
            <a:off x="1916944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系统验收与总结阶段：2024年1月-2024年3月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系统技术方案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技术架构设计</a:t>
            </a:r>
            <a:endParaRPr lang="zh-CN" altLang="en-US"/>
          </a:p>
        </p:txBody>
      </p:sp>
      <p:sp>
        <p:nvSpPr>
          <p:cNvPr id="1049518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0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2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4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6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2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8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40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4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采用分层架构设计，包括应用层、服务层、数据层和基础设施层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基础设施层：提供硬件和网络支持，实现系统运行和维护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29"/>
            </p:custDataLst>
          </p:nvPr>
        </p:nvSpPr>
        <p:spPr>
          <a:xfrm>
            <a:off x="7912752" y="242462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数据层：提供数据存储和管理，实现数据访问和操作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30"/>
            </p:custDataLst>
          </p:nvPr>
        </p:nvSpPr>
        <p:spPr>
          <a:xfrm>
            <a:off x="2096504" y="242462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应用层：提供用户界面和功能模块，实现业务功能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正文"/>
          <p:cNvSpPr txBox="1"/>
          <p:nvPr>
            <p:custDataLst>
              <p:tags r:id="rId31"/>
            </p:custDataLst>
          </p:nvPr>
        </p:nvSpPr>
        <p:spPr>
          <a:xfrm>
            <a:off x="5005289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服务层：提供公共服务和组件，实现业务逻辑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数据采集与处理技术</a:t>
            </a:r>
            <a:endParaRPr lang="zh-CN" altLang="en-US"/>
          </a:p>
        </p:txBody>
      </p:sp>
      <p:sp>
        <p:nvSpPr>
          <p:cNvPr id="1049602" name="矩形 5"/>
          <p:cNvSpPr/>
          <p:nvPr>
            <p:custDataLst>
              <p:tags r:id="rId2"/>
            </p:custDataLst>
          </p:nvPr>
        </p:nvSpPr>
        <p:spPr>
          <a:xfrm>
            <a:off x="859922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矩形 10"/>
          <p:cNvSpPr/>
          <p:nvPr>
            <p:custDataLst>
              <p:tags r:id="rId3"/>
            </p:custDataLst>
          </p:nvPr>
        </p:nvSpPr>
        <p:spPr>
          <a:xfrm>
            <a:off x="121096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6" name="TextBox 2"/>
          <p:cNvSpPr txBox="1"/>
          <p:nvPr>
            <p:custDataLst>
              <p:tags r:id="rId4"/>
            </p:custDataLst>
          </p:nvPr>
        </p:nvSpPr>
        <p:spPr>
          <a:xfrm>
            <a:off x="101334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数据来源：省级重大公共卫生项目数据、医疗机构数据、政府数据等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08" name="矩形 6"/>
          <p:cNvSpPr/>
          <p:nvPr>
            <p:custDataLst>
              <p:tags r:id="rId5"/>
            </p:custDataLst>
          </p:nvPr>
        </p:nvSpPr>
        <p:spPr>
          <a:xfrm>
            <a:off x="44717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0" name="矩形 11"/>
          <p:cNvSpPr/>
          <p:nvPr>
            <p:custDataLst>
              <p:tags r:id="rId6"/>
            </p:custDataLst>
          </p:nvPr>
        </p:nvSpPr>
        <p:spPr>
          <a:xfrm>
            <a:off x="4842319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2" name="TextBox 2"/>
          <p:cNvSpPr txBox="1"/>
          <p:nvPr>
            <p:custDataLst>
              <p:tags r:id="rId7"/>
            </p:custDataLst>
          </p:nvPr>
        </p:nvSpPr>
        <p:spPr>
          <a:xfrm>
            <a:off x="46251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数据采集方式：通过接口、爬虫、人工录入等方式获取数据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14" name="矩形 7"/>
          <p:cNvSpPr/>
          <p:nvPr>
            <p:custDataLst>
              <p:tags r:id="rId8"/>
            </p:custDataLst>
          </p:nvPr>
        </p:nvSpPr>
        <p:spPr>
          <a:xfrm>
            <a:off x="80829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6" name="矩形 12"/>
          <p:cNvSpPr/>
          <p:nvPr>
            <p:custDataLst>
              <p:tags r:id="rId9"/>
            </p:custDataLst>
          </p:nvPr>
        </p:nvSpPr>
        <p:spPr>
          <a:xfrm>
            <a:off x="847302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8" name="TextBox 2"/>
          <p:cNvSpPr txBox="1"/>
          <p:nvPr>
            <p:custDataLst>
              <p:tags r:id="rId10"/>
            </p:custDataLst>
          </p:nvPr>
        </p:nvSpPr>
        <p:spPr>
          <a:xfrm>
            <a:off x="82363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数据处理技术：采用大数据、云计算、人工智能等技术对数据进行清洗、加工、分析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20" name="矩形 33"/>
          <p:cNvSpPr/>
          <p:nvPr>
            <p:custDataLst>
              <p:tags r:id="rId11"/>
            </p:custDataLst>
          </p:nvPr>
        </p:nvSpPr>
        <p:spPr>
          <a:xfrm>
            <a:off x="267039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2" name="矩形 37"/>
          <p:cNvSpPr/>
          <p:nvPr>
            <p:custDataLst>
              <p:tags r:id="rId12"/>
            </p:custDataLst>
          </p:nvPr>
        </p:nvSpPr>
        <p:spPr>
          <a:xfrm>
            <a:off x="3021442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4" name="TextBox 2"/>
          <p:cNvSpPr txBox="1"/>
          <p:nvPr>
            <p:custDataLst>
              <p:tags r:id="rId13"/>
            </p:custDataLst>
          </p:nvPr>
        </p:nvSpPr>
        <p:spPr>
          <a:xfrm>
            <a:off x="282381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数据存储与备份：采用分布式存储、云存储等方式保证数据安全与可恢复性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26" name="矩形 34"/>
          <p:cNvSpPr/>
          <p:nvPr>
            <p:custDataLst>
              <p:tags r:id="rId14"/>
            </p:custDataLst>
          </p:nvPr>
        </p:nvSpPr>
        <p:spPr>
          <a:xfrm>
            <a:off x="62822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8" name="矩形 38"/>
          <p:cNvSpPr/>
          <p:nvPr>
            <p:custDataLst>
              <p:tags r:id="rId15"/>
            </p:custDataLst>
          </p:nvPr>
        </p:nvSpPr>
        <p:spPr>
          <a:xfrm>
            <a:off x="6652795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0" name="TextBox 2"/>
          <p:cNvSpPr txBox="1"/>
          <p:nvPr>
            <p:custDataLst>
              <p:tags r:id="rId16"/>
            </p:custDataLst>
          </p:nvPr>
        </p:nvSpPr>
        <p:spPr>
          <a:xfrm>
            <a:off x="64356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数据可视化：采用图表、仪表盘等方式展示数据分析结果，便于决策者理解和使用。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https://d.book118.com/866035030242010030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Wingdings</vt:lpstr>
      <vt:lpstr>Office Theme</vt:lpstr>
      <vt:lpstr>省级重大公共卫生项目综合监管（绩效考核）系统建设方案</vt:lpstr>
      <vt:lpstr>目录</vt:lpstr>
      <vt:lpstr>添加章节标题</vt:lpstr>
      <vt:lpstr>项目背景与目标</vt:lpstr>
      <vt:lpstr>项目背景介绍</vt:lpstr>
      <vt:lpstr>项目目标与意义</vt:lpstr>
      <vt:lpstr>系统建设内容</vt:lpstr>
      <vt:lpstr>建设目标与任务</vt:lpstr>
      <vt:lpstr>建设内容与范围</vt:lpstr>
      <vt:lpstr>建设步骤与时间安排</vt:lpstr>
      <vt:lpstr>系统技术方案</vt:lpstr>
      <vt:lpstr>技术架构设计</vt:lpstr>
      <vt:lpstr>数据采集与处理技术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2024-08-29T07:03:04.425</cp:lastPrinted>
  <dcterms:created xsi:type="dcterms:W3CDTF">2024-08-28T23:03:04Z</dcterms:created>
  <dcterms:modified xsi:type="dcterms:W3CDTF">2024-08-28T23:03:06Z</dcterms:modified>
</cp:coreProperties>
</file>