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7BB5F-7D1D-470F-B9E2-2433921C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E9180-A2A7-4EF0-9A6E-F914C41E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2D68-ED0E-45F2-857A-01BBE205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32AF9-229C-40CD-9808-C048EACE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B5F89-3D24-4C61-99F3-21AC6772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C0C73-4369-4117-9D68-2BC29F9A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06D51-FD98-44B1-ADFE-29212791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D0963-5554-4084-A6E8-248880C8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EA52B-D300-4D21-85FD-EDD934720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69BE-4B95-4740-AC21-BF99FCF0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5E557-081A-4FAC-940E-0589705F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3504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红十字救护心肺复苏操作课件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心肺复苏的成功案例与经验分享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心肺复苏（CPR）是一种紧急救护措施，通过人工呼吸和胸外按压来维持患者的生命体征，直至专业医疗人员到达。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CPR是一种简单、有效的急救方法，不需要特殊设备，通过标准化操作流程，可以显著提高患者的生存率。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心肺复苏起源于20世纪初，最初由美国医生Peter Safar和James Elam提出并推广。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随着医学技术的进步，心肺复苏的方法和流程不断得到改进和完善，成为现代急救医学的重要组成部分。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通过人工呼吸和胸外按压，模拟心脏的收缩和舒张功能，推动血液循环，为大脑和其他重要器官提供氧气和营养物质，同时排除二氧化碳和代谢废物。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心肺复苏可以显著提高心脏骤停患者的生存率，减少脑损伤和其他并发症的发生率。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轻拍患者双肩，大声呼喊，观察是否有正常反应。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判断呼吸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耳朵贴近患者口鼻，观察是否有正常呼吸，同时注意呼吸的频率和深度。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判断意识与呼吸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拨打急救电话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保持冷静，按照电话指导进行后续操作。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快速拨打当地急救电话，简要描述患者情况及地点。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按压位置在两乳头与胸廓连线的交叉处。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跪在患者一侧，手臂伸直，利用上半身的重量进行按压。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成人按压深度为5-6cm，频率为100-120次/分钟。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https://d.book118.com/866035042142010101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2024-09-26T03:49:15.242</cp:lastPrinted>
  <dcterms:created xsi:type="dcterms:W3CDTF">2024-09-25T19:49:15Z</dcterms:created>
  <dcterms:modified xsi:type="dcterms:W3CDTF">2024-09-25T19:49:17Z</dcterms:modified>
</cp:coreProperties>
</file>