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3C01B1-9045-48E8-AFE2-77202BAA7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DE3FF2-28E9-490F-A582-77DC43B0A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7D4C4-66AC-45E7-B11B-389278965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ED1585-9959-4FC6-8DAD-F71AB7AE4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2749AC-2288-4C37-BB5C-42ACDFA2D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5B2822-52B0-4533-9FD8-C73E2E01B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704813-946F-4782-9F22-E95CDD8DB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BC3114-7E84-47A6-A8FB-2B22E049E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40D3B4-D376-4AE3-8E19-60B6D74DA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7D1270-64EB-438C-808F-672A59CC5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672CC-7D5D-4A75-A746-8B1A016B8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04002510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头部后仰护理方法图解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头部后仰的成因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头部后仰的危害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头部后仰的护理方法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头部后仰的预防措施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头部后仰的成因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6452" r="645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颈部肌肉紧张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长时间保持同一姿势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如长时间低头看手机、电脑等，导致颈部肌肉长时间处于紧张状态，容易引发肌肉疲劳和紧张。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缺乏运动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长期缺乏运动，颈部肌肉得不到有效的锻炼，肌肉力量减弱，容易引发颈部肌肉紧张。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睡眠姿势不良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睡眠时头部、颈部位置不当，如过高或过低的枕头，都会影响颈部肌肉的正常休息，导致肌肉紧张。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330" r="183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994" r="199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颈椎病是一种常见的颈椎疾病，由于颈椎间盘退行性变、颈椎骨质增生等原因，导致颈椎结构异常，引发头部后仰的症状。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颈椎病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颈椎小关节紊乱是指颈椎小关节错位、半脱位等异常情况，由于颈椎位置不当，导致颈部肌肉紧张和疼痛，引起头部后仰。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颈椎小关节紊乱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颈椎疾病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06" r="15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长时间保持同一姿势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如长时间低头看手机、电脑等，颈部肌肉长时间处于紧张状态，容易引发颈部疼痛和头部后仰。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缺乏运动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长期缺乏运动，颈部肌肉得不到有效的锻炼，肌肉力量减弱，容易引发颈部疼痛和头部后仰。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不良姿势习惯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如睡觉时枕头过高或过低、长时间翘二郎腿等不良姿势习惯，都会影响颈部肌肉的正常休息和颈椎的正常生理曲度，导致颈部疼痛和头部后仰。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头部后仰的危害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颈部疼痛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颈部疼痛会影响头部的正常活动，严重时甚至会导致头部无法正常转动。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颈部疼痛是头部后仰最直接的危害，由于颈部肌肉和韧带的过度拉伸，会导致颈部疼痛。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头部后仰会导致脑部血液循环不畅，引起头痛。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头痛通常表现为单侧或双侧的钝痛，严重时甚至会伴有恶心、呕吐等症状。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4149" r="414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头部后仰会导致脑部供血不足，引起眩晕。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眩晕通常表现为视物旋转、站立不稳等症状，严重时甚至会晕倒。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眩晕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https://d.book118.com/866040025101010035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2024-09-05T03:47:42.321</cp:lastPrinted>
  <dcterms:created xsi:type="dcterms:W3CDTF">2024-09-04T19:47:42Z</dcterms:created>
  <dcterms:modified xsi:type="dcterms:W3CDTF">2024-09-04T19:47:44Z</dcterms:modified>
</cp:coreProperties>
</file>