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6E7D0-5B0B-48FB-AB0D-44CB53E01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595F4-B17E-4A07-88BD-78E2017D3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8BE3E-6EB6-4251-90B5-AA94E18D3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DED322-F757-4FC4-9B08-A2E6C173C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22130A-7255-4DD2-BC44-C3B0DF16A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5C7E5E-62FD-4997-8E52-C48BCC394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E3EAC3-63B6-4B7C-AD54-802BDD18B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F9578-69CB-4573-9D48-664AD9F24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33CB70-7A7E-45EB-ABBA-5CED9E086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7457F-F5D3-45E9-8EBA-FD7FC1DCC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2C85C-1E34-4C1D-B832-FF30EE1CE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04205210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手足口预防知识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手足口病预防的公众教育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手足口病预防的社区参与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手足口病概述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手足口病是一种由肠道病毒引起的传染病，主要通过消化道、呼吸道和接触传播。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发病时可能出现发热、口腔溃疡、手足皮疹等症状，严重时可能导致脑膜炎、心脏疾病等并发症。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通过食用被病毒污染的食物或水传播。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通过飞沫传播，如咳嗽、打喷嚏等。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呼吸道传播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通过接触患者或被病毒污染的物体表面，再接触口鼻眼等部位传播。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840" b="48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740" b="277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易感人群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特别是5岁以下的儿童，由于免疫系统尚未完全发育，容易感染手足口病。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老年人的免疫系统较弱，容易感染病毒。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身体虚弱的人来说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身体虚弱或慢性疾病患者也容易感染病毒。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手足口病预防措施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经常用肥皂和流动水洗手，特别是在饭前、便后以及处理完呕吐物和粪便后。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尽量减少与患有手足口病的人的接触，特别是避免共享个人物品，如毛巾和餐具。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避免接触患者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保持室内通风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经常开窗通风，保持室内空气流通。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清洁和消毒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定期清洁和消毒常接触的物体表面，如门把手、桌面和地板。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环境卫生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煮熟食物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确保所有食物都经过充分的煮熟，以杀死病毒。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避免生食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避免生食或未洗净的水果和蔬菜，因为它们可能被病毒污染。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饮食卫生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接种疫苗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接种手足口病疫苗是预防该病的有效方法。请咨询医生或医疗保健提供者关于疫苗接种的建议。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了解疫苗接种计划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了解所在地区的疫苗接种计划，并按照计划进行接种。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手足口病治疗与护理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https://d.book118.com/866042052100010041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2024-09-08T04:50:57.074</cp:lastPrinted>
  <dcterms:created xsi:type="dcterms:W3CDTF">2024-09-07T20:50:57Z</dcterms:created>
  <dcterms:modified xsi:type="dcterms:W3CDTF">2024-09-07T20:50:59Z</dcterms:modified>
</cp:coreProperties>
</file>