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A65DB3B-1712-4457-ADEC-B6B46C2E0F7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81550-26C5-4770-87D8-C00152508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BC8AA-FF9A-4552-9378-CC5E536B2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C3F0B-6F97-4311-B7E7-87D5C585C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4171A-0AF1-4195-B350-2E032DC6F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C247FE-7B8D-409C-A261-333F1CFEA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DD2CA-F613-4398-8A67-22C3DE597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25D1F-DE14-4044-BD29-B8A8B3DF3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A2FD2-5CD9-499D-BA59-65A8BB823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22B74-97C6-4C88-BC6E-93190948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DC7FE-2ACF-4C4C-A9AB-61E5313CD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8C78A-52CA-4FAD-AA5C-30D12CC7E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53644CB-D4D3-4496-A1F8-09ABF77575D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975574F-7F93-4D4A-81F2-3334AC87591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4211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学生心理健康专业指导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学生心理障碍问题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学生心理健康指导技巧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学生心理健康问题处理案例分析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本课程旨在探讨学生心理健康问题，并提供专业指导。学生心理健康在学校教育中的重要性逐渐被认可。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学习心理健康知识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帮助学生了解心理健康的重要性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获得专业指导技巧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学习如何进行专业的心理健康指导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识别心理问题特征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掌握学生心理健康问题的常见特征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课程结构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了解学生心理健康背景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介绍学生心理健康的背景知识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症状分析与原因探究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分析学生心理健康问题的症状和原因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专业指导方法介绍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提供专业的心理健康指导方法和技巧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学习收获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学生将获得更深刻的了解学生心理健康问题的重要性，学会运用专业知识与技巧，帮助学生改善心理健康状况。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抑郁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症状：失去兴趣、自责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原因：人际关系问题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症状：头痛、睡眠问题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原因：学业压力等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症状：自我否定、自我厌恶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原因：自我认知问题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学生心理健康问题分析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症状：心悸、恐惧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原因：考试压力等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学生心理健康概述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心理健康是指学生在心理上的健全状态，包括积极的情感体验、适应能力和良好的心理行为。它直接影响学生的学习效果和生活质量。心理健康与学习、生活密切相关，心理健康状况好的学生更具活力和动力，更有利于学习和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学生心理健康问题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不同类型的心理健康问题及其特点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分类和特征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探讨心理健康问题的形成原因和影响因素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成因和影响因素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心理健康评估的基本理念和常用方法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基本原理和方法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心理健康评估在学生中的重要性和作用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个体化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阶段性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心理咨询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心理健康干预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心理健康干预的定义和目的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学生心理健康挑战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学生心理健康在疫情期间面临的挑战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疫情带来的影响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社交媒体和同侪关系对学生心理健康的影响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心理健康教育重要性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心理健康教育是培养学生积极、健康、乐观的人生观和世界观，提高学生心理健康水平的必要教育。它能够帮助学生更好地适应社会生活，增强抗压能力，提升自我认知和情绪管理能力。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学生心理障碍问题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学生焦虑症状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学生焦虑症状可以表现为身体不适、情绪波动、学习压力过大等，处理方法包括及时沟通、寻求心理咨询等技巧。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学生抑郁症状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情绪低落、失眠、食欲改变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常见症状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心理疏导、心理咨询、药物治疗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学生自卑问题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社会压力、家庭环境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建立自信、寻求支持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心理辅导、自我实现训练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干预方法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退缩、沉默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情绪不稳定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逃避行为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建立支持体系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学习应对策略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提供心理咨询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学生适应困难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学业压力过大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家庭变故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学生心理健康专业指导至关重要，通过了解和处理学生心理障碍问题，可以更好地帮助学生健康成长。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学生心理健康指导技巧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积极倾听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积极倾听是学生心理健康指导中至关重要的技巧。通过倾听学生的表达，我们能更好地理解他们的内心世界，建立信任关系。要做到积极倾听，需要专注、倾听、表达同理心和给予积极回应。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https://d.book118.com/866042112013010104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学生心理健康专业指导</vt:lpstr>
      <vt:lpstr>目录</vt:lpstr>
      <vt:lpstr>第1章 简介</vt:lpstr>
      <vt:lpstr>课程背景</vt:lpstr>
      <vt:lpstr>课程目标</vt:lpstr>
      <vt:lpstr>课程结构</vt:lpstr>
      <vt:lpstr> </vt:lpstr>
      <vt:lpstr>学生心理健康问题分析</vt:lpstr>
      <vt:lpstr>第二章 学生心理健康概述</vt:lpstr>
      <vt:lpstr> </vt:lpstr>
      <vt:lpstr>学生心理健康问题</vt:lpstr>
      <vt:lpstr>心理健康评估</vt:lpstr>
      <vt:lpstr>心理健康干预</vt:lpstr>
      <vt:lpstr>学生心理健康挑战</vt:lpstr>
      <vt:lpstr>心理健康教育重要性</vt:lpstr>
      <vt:lpstr>第3章 学生心理障碍问题</vt:lpstr>
      <vt:lpstr> </vt:lpstr>
      <vt:lpstr>学生抑郁症状</vt:lpstr>
      <vt:lpstr>学生自卑问题</vt:lpstr>
      <vt:lpstr>学生适应困难</vt:lpstr>
      <vt:lpstr>结尾</vt:lpstr>
      <vt:lpstr>第4章 学生心理健康指导技巧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2024-09-29T15:01:55.849</cp:lastPrinted>
  <dcterms:created xsi:type="dcterms:W3CDTF">2024-09-29T07:01:55Z</dcterms:created>
  <dcterms:modified xsi:type="dcterms:W3CDTF">2024-09-29T07:01:57Z</dcterms:modified>
</cp:coreProperties>
</file>