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DD2B46-FADA-41CE-A84A-D9E831E0F3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CD1A5-E6AC-486E-9685-A204780D8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AEACA-D5C7-4F83-8DC6-4F1F80636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817A9-8C38-41DD-957E-BBF2F192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69F25-8B7B-4F3D-9A36-6446A1647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6F3F3-4061-462C-BEF5-10C26B9EA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7DE72C-A80A-49DD-B49D-AF828F16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8025E-48D2-4564-BCE1-1E6AC80F5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B3C14-0D16-44DF-981B-8D6C9717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B7E6C-28AE-49C5-843E-3ACAB8DC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9C857-E448-4302-8D9E-9B3D0770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24679-0520-4083-B79C-57406466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97D721-3871-4888-B1C2-30D23C5C9F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7F43B87-120C-4875-931A-DCDBDDAD04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4211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化学行业员工职责培训课件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化学行业背景知识介绍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化学行业员工的职责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团队合作和沟通技巧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问题解决和决策能力培养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课程总结和展望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化学行业员工职责培训课件简介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本课程旨在帮助化学行业员工了解自身的工作职责，提升工作效率和质量。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包括工作职责和范围的详细介绍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理解化学行业员工的职责和工作范围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学习安全知识和操作规范的重要性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掌握相关的安全知识和操作规范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培养团队合作和问题解决的技能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提升团队合作能力和解决问题的能力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接受系统性的培训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理解行业规范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需要提升工作技能的员工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进阶课程提升专业技能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掌握最新行业动向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适用对象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化学行业的新员工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需要基础知识培训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适应行业工作环境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化学行业员工职责培训重要性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化学行业员工的工作职责直接关系到生产安全和产品质量，因此职责培训十分必要。通过本课程，员工可以全面了解自己的职责，规范操作，提升团队合作意识，保障生产和服务质量。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内容贴近实际工作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专业性强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多种教学方式结合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学以致用，提升工作技能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化学行业背景知识介绍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化学行业概况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化学行业在现代工业中扮演着重要角色，涉及到多个领域和应用。从生活用品到医药品，都离不开化学行业的支持和发展。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化学品分类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用途广泛，是其他化学产品的基础原料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基础化学品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经过多道工艺加工，具有较高纯度和性能的产品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精细化学品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具有特殊用途和特殊要求的化学产品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特种化学品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基本安全知识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根据毒性、燃爆性等属性划分化学品的危险等级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化学品危险类别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戴好防护装备、储存在安全地点等是保障安全的关键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遇到事故情况时，应迅速采取应急措施，保障人员和环境安全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作为企业的一份子，对企业使命和价值观忠诚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员工信念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遵守企业规章制度，维护企业形象和发展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秉持诚信、合作和创新等核心价值观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借助信息技术提高生产效率，推动智能化制造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实现生产过程追溯、优化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国际化合作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分享技术经验，拓展国际市场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推动全球化发展，加强产业链合作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加强创新能力培养，提高员工综合素质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推动行业人才储备和发展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化学行业发展趋势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绿色化学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注重环保，研究生产过程中的环境友好技术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开发可降解材料，减少对环境的影响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化学行业的未来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随着科技的不断进步和社会的发展，化学行业将迎来更多机遇和挑战。通过不断创新和提升技术水平，化学行业将发展得更加繁荣，为社会进步做出更大贡献。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化学行业员工的职责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生产操作职责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在化学行业中，员工在生产操作中需要严格遵守规章制度和操作流程，确保生产过程安全可靠。他们需要熟悉各种设备的操作方法，保证生产顺利进行，为公司创造价值。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快速反应处理突发状况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质量管理职责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确保产品符合标准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产品质量控制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持续提高产品质量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质量管理流程优化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环保职责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合理处理废水排放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废水处理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保护周围环境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减少工业废气排放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废气处理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设备操作安全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事故应急处理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质量管理职责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产品质量控制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废水处理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废气处理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生产操作职责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https://d.book118.com/866042114013010104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化学行业员工职责培训课件</vt:lpstr>
      <vt:lpstr>目录</vt:lpstr>
      <vt:lpstr>第1章 课程简介</vt:lpstr>
      <vt:lpstr> </vt:lpstr>
      <vt:lpstr>课程目标</vt:lpstr>
      <vt:lpstr>适用对象</vt:lpstr>
      <vt:lpstr>化学行业员工职责培训重要性</vt:lpstr>
      <vt:lpstr>课程特点</vt:lpstr>
      <vt:lpstr>第2章 化学行业背景知识介绍</vt:lpstr>
      <vt:lpstr> </vt:lpstr>
      <vt:lpstr>化学品分类</vt:lpstr>
      <vt:lpstr>基本安全知识</vt:lpstr>
      <vt:lpstr>企业文化介绍</vt:lpstr>
      <vt:lpstr>化学行业发展趋势</vt:lpstr>
      <vt:lpstr>化学行业的未来</vt:lpstr>
      <vt:lpstr>第3章 化学行业员工的职责</vt:lpstr>
      <vt:lpstr> </vt:lpstr>
      <vt:lpstr>安全管理职责</vt:lpstr>
      <vt:lpstr>质量管理职责</vt:lpstr>
      <vt:lpstr>环保职责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2024-09-29T15:01:57.822</cp:lastPrinted>
  <dcterms:created xsi:type="dcterms:W3CDTF">2024-09-29T07:01:57Z</dcterms:created>
  <dcterms:modified xsi:type="dcterms:W3CDTF">2024-09-29T07:01:59Z</dcterms:modified>
</cp:coreProperties>
</file>