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DE715-716B-497C-89CF-446F230B8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0CC23-4CDF-4A00-96A6-565436214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BB07A-906D-4677-AF9F-298C2BC1C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D3971-DBFC-442E-86C5-EDC6509A9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6CB32A-A890-44DF-BF56-DD78C78BC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F25E47-72D2-4416-AD02-76242E914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DF93EE-EEDE-42A8-B517-A2522A42E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7A7BD-2E6F-41E5-894F-ED04A51D9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C735C-884E-4837-840C-D87BF7B02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7C766-3A46-4D3B-AA10-0113BD72C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51D47-B73B-4DB7-9A70-07CDB7BD1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43132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麻醉监测设备与技术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麻醉监测概述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麻醉监测设备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麻醉监测技术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麻醉监测的临床应用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麻醉监测的挑战与解决方案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麻醉监测概述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通过实时监测患者的生理参数，及时发现并处理可能出现的并发症，保障患者在麻醉过程中的生命安全。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根据监测数据调整麻醉药物的用量和浓度，使患者在无痛、无知晓的情况下接受手术，提高麻醉效果。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提高麻醉质量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通过监测患者的恢复情况，及时调整治疗方案，减少术后并发症的发生，促进患者早日康复。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麻醉监测的目的与意义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056" b="290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麻醉监测的历史与发展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麻醉监测起源于19世纪，当时主要通过观察患者的生命体征和反应来判断麻醉效果。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20世纪中期以后，随着电子技术和医学工程的发展，出现了多种麻醉监测设备和技术，如心电图、血压、呼吸等监测手段。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现代阶段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进入21世纪，麻醉监测技术不断更新和完善，出现了多参数、无创、连续的监测方法，提高了麻醉的安全性和准确性。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目前，临床上常用的麻醉监测设备包括心电图机、血压计、呼吸机等，这些设备能够实时监测患者的生理参数，为医生提供准确的诊断依据。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人工智能、大数据等技术的不断发展，麻醉监测将实现更加智能化、个性化的监测方式。同时，新型的生物传感器和可穿戴设备等也将应用于麻醉监测领域，提高监测的便捷性和准确性。此外，多模态监测技术的融合应用将成为未来麻醉监测的重要发展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麻醉监测的现状与趋势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麻醉监测设备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用于监测患者心率和心律，及时发现心律失常。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心电图机（ECG）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通过袖带充气放气测量血压，用于连续监测患者血压变化。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无创血压计（NIBP）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监测患者血液中氧合血红蛋白的百分比，反映组织氧供情况。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脉搏血氧饱和度仪（SpO2）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常规监测设备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呼气末二氧化碳监测（EtCO2）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通过监测患者呼气末二氧化碳浓度和波形，评估肺通气和循环功能。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有创动脉压监测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通过动脉穿刺置管，直接测量动脉内血压，提供更准确的血压数据和波形分析。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中心静脉压监测（CVP）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通过静脉穿刺置管，测量胸腔内大静脉或右心房的压力，反映心脏前负荷和血容量。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特殊监测设备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利用脑电图（EEG）或其他生理信号，评估患者的麻醉深度，指导麻醉药物的使用。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麻醉深度监测仪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肌松监测仪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无创心输出量监测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通过刺激肌肉并测量其反应，评估肌松药的效果，确保手术过程中肌肉松弛适度。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利用超声或其他无创技术，测量心脏每搏输出量和心输出量，评估循环功能。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新型监测设备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麻醉监测技术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通过心电图机连续监测患者的心电活动，及时发现心律失常、心肌缺血等异常情况。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5168348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通过血压计定期测量患者的血压，了解循环系统的功能状态，指导麻醉和手术操作。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血压监测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通过观察呼吸频率、幅度和呼吸道通畅情况，评估患者的呼吸功能，确保麻醉安全。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呼吸监测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常规监测技术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通过体温监测仪连续监测患者体温，及时发现和处理低体温等异常情况，确保患者安全。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神经肌肉监测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应用神经肌肉刺激仪等设备，监测患者神经肌肉功能，预防术后肌松残留等并发症。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通过血气分析仪测定患者动脉血中的氧分压、二氧化碳分压等指标，了解患者的呼吸和循环功能状态。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833" r="1883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特殊监测技术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https://d.book118.com/866043132043010045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2024-09-13T23:12:24.633</cp:lastPrinted>
  <dcterms:created xsi:type="dcterms:W3CDTF">2024-09-13T15:12:24Z</dcterms:created>
  <dcterms:modified xsi:type="dcterms:W3CDTF">2024-09-13T15:12:26Z</dcterms:modified>
</cp:coreProperties>
</file>