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BA32C6-A286-4D3F-AEAC-D19B292B0C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14EBE0-CE95-4C86-BC6B-5519BDD7BF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CBDD4D-0060-410B-82C2-9639A14729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DFC1A9-1A05-4E9C-A6CC-1963BFE302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4337CF9-B7B3-49DD-A099-C514FDAD29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53CC549-1CC6-4A65-A000-5C11FD88D8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C6CFCD1-B339-4AB3-885A-F55F285A12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32B97F-6FB2-4926-8A42-693C1926FE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AFF72D-FE6D-448C-A645-DEA0FEF9D2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CEF1AB-DE52-44D2-9D4E-EAF58F458A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47C636-E608-4DA6-BD5E-CF65F170B8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6043215112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104企业安全管理的人文关怀与员工福利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2023-12-24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人文关怀在企业安全管理中的应用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员工福利与企业安全管理的关系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企业安全管理制度与人文关怀的结合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实践案例与经验分享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268" b="626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4885" b="1488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提升员工安全意识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通过人文关怀和员工福利措施，增强员工对安全管理的认同感和参与度，提升整体安全意识。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塑造企业安全文化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将人文关怀理念融入安全管理，打造具有企业特色的安全文化，提高安全管理水平。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促进企业可持续发展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通过关注员工福利和心理健康，提高员工满意度和忠诚度，为企业可持续发展奠定基础。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提高企业形象和竞争力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优秀的安全管理能够提升企业形象，增强客户信任度，提高企业市场竞争力。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促进企业经济效益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通过减少事故损失和降低保险费用等途径，安全管理能够为企业带来直接的经济效益。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保障员工生命安全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有效的安全管理能够预防和减少事故发生，保障员工生命安全，维护企业正常运营。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人文关怀在企业安全管理中的应用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542" r="145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促进工作与生活平衡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鼓励员工合理规划工作时间，提倡弹性工作制度，帮助员工实现工作与生活的平衡。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定期为员工提供心理健康评估，了解员工的心理状态和压力水平。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心理咨询支持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为员工提供心理咨询服务，帮助他们处理工作和生活中的压力。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关注员工心理健康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建立开放、透明的沟通渠道，鼓励员工提出建议和意见，增强员工的参与感和归属感。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良好的沟通环境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团队建设活动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625" r="13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认可与奖励机制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组织丰富多彩的团队建设活动，增强团队凝聚力和员工之间的友谊。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设立员工认可和奖励机制，表彰优秀员工和团队，激发员工的工作积极性和创造力。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营造积极的工作氛围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定期开展安全教育培训，提高员工的安全意识和安全技能。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333" r="1733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安全教育培训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制定完善的安全规章制度，确保员工了解并遵守各项安全规定。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安全规章制度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组织安全事故应急演练，提高员工在紧急情况下的应对能力和自救能力。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安全事故应急演练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培养员工安全意识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员工福利与企业安全管理的关系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良好的员工福利可以激发员工对企业的归属感和责任感，从而更加重视企业安全，自觉遵守安全规章制度。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提升员工安全意识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员工福利的改善有助于减轻员工的生活压力，减少因情绪波动或疲劳导致的安全事故。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降低安全事故风险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648" r="1464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员工福利作为企业文化的重要组成部分，对于塑造积极、健康的安全文化氛围具有推动作用。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促进安全文化建设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员工福利对安全管理的影响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625" r="1362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通过提供具有竞争力的薪资、绩效奖金和福利待遇，吸引和留住优秀的员工，降低人员流动带来的安全风险。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完善薪酬福利体系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建立健全的员工健康管理制度，提供定期体检、心理咨询等服务，确保员工身心健康，提高工作安全性。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关注员工身心健康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为员工提供多样化的职业培训和晋升机会，提升员工的职业技能和素养，增强员工的安全意识和能力。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加强职业培训和晋升机会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提高员工福利以增强安全管理效果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开展安全文化活动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组织丰富多彩的安全文化活动，如安全知识竞赛、安全演练等，让员工在参与中感受安全文化的重要性。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鼓励员工参与安全管理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建立员工参与安全管理的机制，鼓励员工提出安全改进建议，共同营造安全的工作环境。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强化安全理念宣传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将安全理念融入员工福利政策中，通过宣传和教育引导员工树立正确的安全价值观。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4887" r="14887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员工福利与安全文化的融合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https://d.book118.com/866043215112010101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2024-09-25T21:20:02.127</cp:lastPrinted>
  <dcterms:created xsi:type="dcterms:W3CDTF">2024-09-25T13:20:02Z</dcterms:created>
  <dcterms:modified xsi:type="dcterms:W3CDTF">2024-09-25T13:20:04Z</dcterms:modified>
</cp:coreProperties>
</file>