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8BC0E-468C-4DF9-BB93-3C4FC835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60766-9509-4ED6-ACDA-44687E0E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9196F-F592-4729-A1EC-067FC5AE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025E1-0F91-4D5A-918B-CF38D293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E2F58-0CD6-4BD2-9A57-A445B679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C8EA1-557F-4749-B21E-D6B6F5A0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1F1DC-5930-4B90-8B9C-C32E34E8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91BEA-4248-4DD8-8F8D-EC3AA1556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10F10-43B6-4BF8-A03C-E9AED1A7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47939-0B37-402C-85CF-7B57D75D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9FB9A-1706-4B47-9E64-A20BE4F0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4011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机械制造业中的新材料和新工艺应用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机械制造业的发展趋势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新材料在机械制造业的应用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新材料和新工艺的应用案例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新工艺在机械制造业的应用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新材料和新工艺的发展前景和挑战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机械制造业的发展趋势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新材料的应用</a:t>
            </a:r>
            <a:endParaRPr lang="zh-CN" altLang="en-US"/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新材料在机械制造业中的重要性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新材料在机械制造中的应用实例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新材料对机械制造业的影响和挑战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新材料的种类和特点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新工艺的推广</a:t>
            </a:r>
            <a:endParaRPr lang="zh-CN" altLang="en-US"/>
          </a:p>
        </p:txBody>
      </p:sp>
      <p:sp>
        <p:nvSpPr>
          <p:cNvPr id="10491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新工艺的发展趋势：智能化、自动化、绿色化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新工艺的应用领域：汽车、航空航天、能源、医疗等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新工艺的优势：提高生产效率、降低成本、提高产品质量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新工艺的推广策略：政府政策支持、企业合作、人才培养、技术研发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智能化和数字化转型</a:t>
            </a:r>
            <a:endParaRPr lang="zh-CN" altLang="en-US"/>
          </a:p>
        </p:txBody>
      </p:sp>
      <p:sp>
        <p:nvSpPr>
          <p:cNvPr id="10491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人工智能：在机械制造业中应用人工智能技术，实现生产过程的智能化和自动化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智能制造：利用先进的信息技术和自动化技术，提高生产效率和产品质量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工业互联网：通过连接设备和系统，实现数据的实时采集、分析和应用，提高生产效率和管理水平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数字化转型：利用数字化技术，实现机械制造业的转型升级，提高竞争力。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环保和可持续发展</a:t>
            </a:r>
            <a:endParaRPr lang="zh-CN" altLang="en-US"/>
          </a:p>
        </p:txBody>
      </p:sp>
      <p:sp>
        <p:nvSpPr>
          <p:cNvPr id="104924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可持续发展的机械制造：符合环保要求，实现可持续发展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绿色制造工艺：减少废弃物，提高资源利用率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环保材料的应用：减少环境污染，降低能耗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机械制造业的发展趋势：环保和可持续发展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新材料在机械制造业的应用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高强度轻质材料</a:t>
            </a:r>
            <a:endParaRPr lang="zh-CN" altLang="en-US"/>
          </a:p>
        </p:txBody>
      </p:sp>
      <p:sp>
        <p:nvSpPr>
          <p:cNvPr id="104938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复合材料：高强度、轻质、耐腐蚀，广泛应用于航空航天、汽车、能源等领域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铝合金：高强度、轻质、耐腐蚀，广泛应用于汽车、船舶、建筑等领域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钛合金：高强度、耐腐蚀、耐高温，广泛应用于航空航天、汽车、医疗等领域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碳纤维：高强度、轻质、耐腐蚀，广泛应用于航空航天、汽车、体育器材等领域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功能性材料</a:t>
            </a:r>
            <a:endParaRPr lang="zh-CN" altLang="en-US"/>
          </a:p>
        </p:txBody>
      </p:sp>
      <p:sp>
        <p:nvSpPr>
          <p:cNvPr id="10494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轻量化材料：减轻机械设备的重量，提高效率和节能效果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耐磨材料：提高机械设备的耐磨性，延长使用寿命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耐高温材料：适用于高温环境下的机械设备，提高稳定性和可靠性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环保材料：减少机械制造过程中的污染，降低环境影响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复合材料</a:t>
            </a:r>
            <a:endParaRPr lang="zh-CN" altLang="en-US"/>
          </a:p>
        </p:txBody>
      </p:sp>
      <p:sp>
        <p:nvSpPr>
          <p:cNvPr id="10495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定义：由两种或两种以上材料复合而成的材料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发展趋势：随着科技的发展，复合材料在机械制造业中的应用将更加广泛和深入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应用领域：广泛应用于航空航天、汽车、电子等领域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优点：具有高强度、高韧性、耐腐蚀等优良性能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生物可降解材料</a:t>
            </a:r>
            <a:endParaRPr lang="zh-CN" altLang="en-US"/>
          </a:p>
        </p:txBody>
      </p:sp>
      <p:sp>
        <p:nvSpPr>
          <p:cNvPr id="10496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应用：包装材料、一次性餐具、农业覆盖膜等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定义：能够在自然环境中降解的材料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优点：环保、可循环利用、减少环境污染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挑战：成本高、生产工艺复杂、性能要求高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新工艺在机械制造业的应用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https://d.book118.com/866044011240010040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机械制造业中的新材料和新工艺应用</vt:lpstr>
      <vt:lpstr>目录</vt:lpstr>
      <vt:lpstr>添加章节标题</vt:lpstr>
      <vt:lpstr>机械制造业的发展趋势</vt:lpstr>
      <vt:lpstr>PowerPoint Presentation</vt:lpstr>
      <vt:lpstr>新材料的应用</vt:lpstr>
      <vt:lpstr>新工艺的推广</vt:lpstr>
      <vt:lpstr>智能化和数字化转型</vt:lpstr>
      <vt:lpstr>环保和可持续发展</vt:lpstr>
      <vt:lpstr>新材料在机械制造业的应用</vt:lpstr>
      <vt:lpstr>PowerPoint Presentation</vt:lpstr>
      <vt:lpstr>高强度轻质材料</vt:lpstr>
      <vt:lpstr>功能性材料</vt:lpstr>
      <vt:lpstr>复合材料</vt:lpstr>
      <vt:lpstr>生物可降解材料</vt:lpstr>
      <vt:lpstr>新工艺在机械制造业的应用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2024-09-07T13:27:45.637</cp:lastPrinted>
  <dcterms:created xsi:type="dcterms:W3CDTF">2024-09-07T05:27:45Z</dcterms:created>
  <dcterms:modified xsi:type="dcterms:W3CDTF">2024-09-07T05:27:48Z</dcterms:modified>
</cp:coreProperties>
</file>