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252D1BD-9206-4A9A-8314-DBFEA70365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7BBEE5-DCDF-4CAE-9D5E-17FC2AD801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C8303D2-5ED2-4BA0-937B-8097E0E567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4D10500-11D4-4DF7-8330-536EFE7E68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877E5C-CDB3-4D95-B070-C812E463A22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A45FF3-D66C-4768-AB12-EAEB34E07DB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60CC20-BCF2-4194-84DA-416B5A2E6A0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7BF9C9-D9F4-41CE-9F73-EB9A8684B9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E76DDF-99AE-4792-B757-9A07E39C48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B6138D-4889-4360-B1DD-51DF7872AB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7238B4-19F5-41DA-BDAC-125715EDCE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6044050144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《高聚物的介电性》ppt课件</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高聚物介电性的基本概念</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高聚物介电性的影响因素</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高聚物介电性的测量与表征</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高聚物介电性与应用</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高聚物介电性的研究展望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高聚物介电性的基本概念</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184" b="318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高聚物是由重复单元通过共价键连接而成的长链分子所组成的大分子物质。</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根据分子结构和组成，高聚物可分为结晶聚合物、无定形聚合物、共聚物等。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高聚物的定义与分类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介电性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是指物质在电场作用下，表现出对电荷的束缚能力。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高聚物的介电性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高聚物分子中的电子云在电场作用下发生极化现象，使得高聚物成为电介质。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3156" r="1315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高聚物的介电性定义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09" b="260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高聚物介电性的重要性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电子设备中的应用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高聚物的介电性在电子设备中具有重要作用，如绝缘材料、电容器、电缆等。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物理性质研究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高聚物的介电性与其分子结构、聚集态结构等物理性质密切相关，是研究高聚物物理性质的重要手段之一。</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工业生产中的应用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高聚物的介电性在工业生产中也有广泛应用，如塑料加工、涂料制造等。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高聚物介电性的影响因素</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高聚物的介电性与其分子极性密切相关。极性分子在电场中更容易取向，从而提高介电常数。</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分子极性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292" r="14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分子链刚性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结晶度和取向</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000" r="12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刚性分子链有助于分子在电场中的有序排列，从而提高介电常数。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高结晶度或高取向的高聚物具有较高的介电常数。</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分子结构对介电性的影响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介电常数通常随温度升高而减小，这是由于分子热运动的增加导致电偶极矩的混乱程度增加。</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温度依赖性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某些高聚物在高温下仍能保持较高的介电常数，显示出良好的热稳定性。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热稳定性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温度对介电性的影响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频率对介电性的影响</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频率依赖性</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介电常数随测试频率的增加而减小，这是由于高频率下分子极化速度跟不上电场变化。</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介电损耗</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随着频率的增加，介电损耗（即能量转化为热能的部分）也会增加。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吸湿性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高聚物吸收水分后，其介电常数和介电损耗通常会增加，这是由于水分子作为极性分子增强了整体的极化效应。</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耐湿稳定性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某些高聚物在潮湿环境中仍能保持良好的介电性能，显示出良好的耐湿稳定性。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湿度对介电性的影响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https://d.book118.com/866044050144010040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2024-09-07T03:20:35.214</cp:lastPrinted>
  <dcterms:created xsi:type="dcterms:W3CDTF">2024-09-06T19:20:35Z</dcterms:created>
  <dcterms:modified xsi:type="dcterms:W3CDTF">2024-09-06T19:20:37Z</dcterms:modified>
</cp:coreProperties>
</file>