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31FDB66-597C-45DA-AE4E-8953D1EF3C5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07F4F-6F5D-4425-AB3E-5DD82F2DE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0234F-DD0F-4CD2-BC5A-DE076610B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CB68A-FE05-4BA8-A5C0-224853502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3C840-FC66-4AF5-92A1-A4BD2BBA1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8CEBF7-3D5C-435B-892A-7313647D4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8F509A-EF7A-42EF-9A3C-67E6DF5F0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F9FA4-F8CA-4634-82FA-3E0143F05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8A474-9A80-40A8-BE78-B52045810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3BDB4-FD56-43A4-8989-AD2351881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7BF74-D29E-42D7-B5AE-DFC98D582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1598E-9E68-4F00-B029-317FC5DE9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AD9777D-A70C-4F0C-8CF5-725225FA752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BA40904-54E4-426F-B56E-7183C5091F7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4422321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学习如何处理人际关系问题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理解人际关系问题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沟通是处理人际关系问题的关键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建立健康的人际关系模式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处理人际关系中的挑战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构建良好的人际关系生态系统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理解人际关系问题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人际关系的定义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人际关系是指个人在社会互动中与他人之间建立的联系和互动。人际关系的好坏直接影响个人的幸福感和生活质量。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人际关系问题的影响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如抑郁、焦虑等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能增进自信心和幸福感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如何处理人际关系问题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学会沟通技巧，表达清晰、坦诚并且尊重他人。培养同理心，理解他人的感受和需求。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克服冲突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避免情绪化的冲突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让双方都获得满足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沟通是处理人际关系问题的关键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良好的沟通可以避免误解和冲突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建立良好人际关系的基础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建立良好人际关系的基础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避免误解和冲突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增进沟通的效果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使用肢体语言和表情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重要环节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要学会倾听他人的意见和感受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改善沟通技巧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倾听他人的意见和感受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倾听是沟通的重要环节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克服沟通障碍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避免使用攻击性语言和过于直接的表达。学会表达自己的需求和感受，而不是指责对方。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解决沟通难题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如心理咨询师或专业的中介人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寻求第三方的帮助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可以寻求第三方的帮助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面对困难的沟通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如心理咨询师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专业的中介人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学会处理人际关系问题的关键，有效沟通是良好人际关系的基础。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建立健康的人际关系模式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倡导积极思维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积极的思维模式能够帮助处理人际关系问题，从而建立更健康的关系。感恩和乐观的态度会吸引更多正能量的人进入生活。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建立互助关系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建立更紧密的人际关系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互相帮助和支持他人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建立互信关系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分享快乐和忧虑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保持尊重和理解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避免冲突和误解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尊重他人的不同观点和生活方式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建立相互理解的基础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理解他人的处境和情感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建立合作关系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实现共赢的局面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增进友谊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通过共同努力加深友谊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解决分歧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合理沟通，寻找共同点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共同成长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与他人共同成长和学习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相互促进和激励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https://d.book118.com/866044223214010103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学习如何处理人际关系问题</vt:lpstr>
      <vt:lpstr>目录</vt:lpstr>
      <vt:lpstr>第1章 理解人际关系问题</vt:lpstr>
      <vt:lpstr> </vt:lpstr>
      <vt:lpstr>人际关系问题的影响</vt:lpstr>
      <vt:lpstr> </vt:lpstr>
      <vt:lpstr>克服冲突</vt:lpstr>
      <vt:lpstr>第2章 沟通是处理人际关系问题的关键</vt:lpstr>
      <vt:lpstr>有效沟通的重要性</vt:lpstr>
      <vt:lpstr>改善沟通技巧</vt:lpstr>
      <vt:lpstr> </vt:lpstr>
      <vt:lpstr>解决沟通难题</vt:lpstr>
      <vt:lpstr>结尾</vt:lpstr>
      <vt:lpstr>第3章 建立健康的人际关系模式</vt:lpstr>
      <vt:lpstr> </vt:lpstr>
      <vt:lpstr>建立互助关系</vt:lpstr>
      <vt:lpstr>保持尊重和理解</vt:lpstr>
      <vt:lpstr>共同成长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2024-09-29T05:16:46.781</cp:lastPrinted>
  <dcterms:created xsi:type="dcterms:W3CDTF">2024-09-28T21:16:46Z</dcterms:created>
  <dcterms:modified xsi:type="dcterms:W3CDTF">2024-09-28T21:16:48Z</dcterms:modified>
</cp:coreProperties>
</file>