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F3A81F-7AA1-4EE0-8F19-FF51F18AD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DFF8FB-FD7D-40EF-AF51-7B780A64D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96CB27-86EA-4A46-90DF-FFF56D3D7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D947C6-E0F7-4DC2-917A-3924D9B635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A789D2-62EC-4366-937F-A2C58451CD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797CF7-AAA6-46C3-88C0-0926D18C18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B13E25-96BB-4EFF-ABF2-1AF10BDC4F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BD827F-A050-45CE-BDF9-CDE9C5040B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156ED8-D437-4548-AF0F-AE1059831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771872-99B6-4D2B-8FC4-B33CFE391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2A5706-FFC3-48F1-8058-9F4F9A6AC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050054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大客户营销管理策略的定制化研究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大客户营销管理策略定制化研究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大客户营销管理策略的实施与评估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大客户营销管理策略的优化和改进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278" b="62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424" b="174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98" b="6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市场竞争日益激烈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随着全球化的深入和科技的快速发展，企业面临的市场竞争越来越激烈，大客户成为企业争夺的重点。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大客户对企业的重要性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大客户通常占据企业较大的市场份额，对企业的利润和长期发展具有重要影响。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定制化策略的需求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不同的大客户有不同的需求和特点，需要企业制定针对性的营销管理策略，以实现更好的合作和共赢。</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本研究旨在探讨如何针对不同类型的大客户制定有效的营销管理策略，提高企业的市场竞争力和盈利能力。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如何识别大客户的特点和需求？如何制定针对性的营销管理策略？如何评估策略的有效性并进行持续改进？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本研究将采用文献综述、案例分析和问卷调查等方法，对大客户营销管理策略的定制化进行深入研究。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本研究将重点关注国内外大型企业在大客户营销管理方面的实践和经验，同时涉及不同行业和领域的大客户特点和需求分析。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9" r="23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大客户通常指的是对企业的产品或服务需求量大、采购频次高、对企业的经营业绩产生重要影响的客户。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大客户的采购决策通常比较复杂，涉及多个部门和层级；他们往往有更高的服务要求和更严格的合同条款；同时，大客户也是企业的重要利润来源和品牌影响力的重要体现。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提升企业业绩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大客户的需求量大，能够为企业带来显著的销售额和利润增长。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增强品牌影响力</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与大客户建立长期稳定的合作关系，有助于提升企业的品牌知名度和影响力。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促进产品创新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大客户往往有更高的服务要求和更严格的产品标准，这促使企业不断进行产品创新和服务升级。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大客户的采购决策复杂，需要投入更多的资源和时间进行客户关系维护；同时，大客户往往有更高的价格敏感度和更严格的合同条款，对企业的利润空间构成压力。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机遇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通过与大客户建立长期稳定的合作关系，企业可以获得稳定的收入来源，降低市场风险；同时，大客户的需求反馈和市场动态为企业提供了宝贵的市场信息和产品创新灵感。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大客户营销的挑战和机遇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大客户营销管理策略定制化研究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752" r="247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定制化策略是指根据大客户的独特需求和市场环境，量身定制适合其的营销管理策略，以实现个性化、精准化的营销目标。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概念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通过深入了解大客户的需求和偏好，定制化策略能够更准确地满足其需求，提高营销活动的针对性和有效性。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提高营销效果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定制化策略能够让大客户感受到企业的关注和重视，从而增强其对企业的信任和忠诚度，提高客户黏性。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增强客户黏性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通过为大客户提供定制化的服务和解决方案，企业能够展现其专业能力和创新精神，提升品牌形象和市场竞争力。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提升品牌形象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定制化策略的概念和优势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持续跟进和优化</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定期评估定制化策略的执行效果，及时发现并解决问题，同时根据市场变化和大客户需求的变化，持续优化和调整策略。</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深入了解客户需求</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通过市场调研、客户访谈等方式，深入了解大客户的行业背景、业务需求、购买偏好等信息，为制定定制化策略提供数据支持。</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制定个性化营销方案</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根据大客户的需求和特点，制定个性化的产品方案、价格策略、销售渠道和促销活动等营销方案，以满足其独特需求。</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提供专属服务支持</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为大客户提供专属的服务团队、技术支持、售后服务等，确保其在购买和使用过程中获得及时、专业的帮助和支持。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定制化策略的实践和应用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381" r="1538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大客户的需求和偏好往往难以准确获取，需要投入大量时间和资源进行调研和分析。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信息获取难度高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定制化策略需要针对每个大客户制定个性化的营销方案和服务支持，导致营销成本相对较高。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营销成本高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定制化策略的挑战和解决方案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075" b="32075"/>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执行难度大：定制化策略的执行需要跨部门、跨团队的协作和配合，对企业的组织能力和执行能力要求较高。</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定制化策略的挑战和解决方案</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通过市场调研、客户访谈、数据挖掘等方式，建立完善的信息收集和分析体系，提高信息的准确性和时效性。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建立完善的信息收集和分析体系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根据大客户的价值和潜力，合理分配营销资源和服务支持，确保资源的有效利用和最大化回报。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建立跨部门、跨团队的协作机制，加强内部沟通和协作，确保定制化策略的顺利执行和落地。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加强内部协作和沟通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定制化策略的挑战和解决方案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https://d.book118.com/866050054021010042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2024-09-09T08:55:00.741</cp:lastPrinted>
  <dcterms:created xsi:type="dcterms:W3CDTF">2024-09-09T00:55:00Z</dcterms:created>
  <dcterms:modified xsi:type="dcterms:W3CDTF">2024-09-09T00:55:03Z</dcterms:modified>
</cp:coreProperties>
</file>