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6A4CC-F15D-4E2F-A5ED-4EDDFC3EB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F8C49-2A4C-4784-908E-C945C65C9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239B9-4949-45A2-84EB-743279E1A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3D3F7-69AB-4B10-88A7-CA9E0DDFC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963A48-DACD-424B-A392-39E3B94DD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CD8FAE-AAD7-4124-82C3-632245CFA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6FFBCB-D649-47EA-B570-9605C2883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0CD4A-F9DA-4472-8EAC-10509C654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2AF5C-5C76-4D1A-9E18-6E41F1059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11CDB-FD50-45B9-8EFB-953BCE77A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A2B46-F3D9-4BB0-AF5E-E6340851A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5114211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学习女排精神总结范文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女排精神的体现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学习女排精神的重要性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学习女排精神的方法和途径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学习女排精神的实践案例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学习女排精神的成果与反思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1" b="7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学习女排精神，是为了传承和弘扬这种精神，激励更多的人积极向上、奋发向前。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当前，我国正处于实现中华民族伟大复兴的关键时期，面临着前所未有的挑战。学习女排精神，有助于我们更好地应对这些挑战，推动国家发展。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弘扬女排精神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94" r="2409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女排精神强调团队意识和协作精神。在比赛中，每个队员都要充分发挥自己的作用，同时与队友紧密配合，形成强大的整体战斗力。这种团结协作的精神，对于我们在工作和生活中处理人际关系、推动团队合作具有重要的启示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拼搏奋斗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女排精神倡导顽强拼搏、永不放弃的奋斗精神。在赛场上，女排姑娘们不畏强敌、敢打敢拼，即使面对困境也能坚持不懈地努力。这种拼搏奋斗的精神，激励我们在面对困难和挑战时，要敢于迎难而上、勇往直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女排精神的内涵和意义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自信自强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排精神强调自信和自强。女排队员们在比赛中展现出坚定的自信和自强的品质，她们相信自己能够战胜对手，不断超越自我。这种自信自强的精神，鼓励我们在生活和工作中要相信自己、勇于挑战自我、不断追求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爱国情怀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女排精神蕴含着深厚的爱国情怀。女排队员们把个人荣誉和国家荣誉紧密相连，她们在赛场上奋力拼搏，为祖国争光。这种爱国情怀对于我们培养爱国主义精神、增强民族自豪感具有积极的促进作用。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女排精神的内涵和意义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女排精神的体现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女排队员之间紧密合作，互相支持，共同为胜利而努力，展现了卓越的团队精神。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默契配合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58" r="13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不计较个人得失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队员们在比赛中默契配合，协同作战，使得整个团队的战斗力得以最大化。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为了团队的胜利，女排队员不计较个人得失，甘愿为团队付出一切。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团结协作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女排队员勇于挑战强敌，不畏艰难，敢于拼搏，展现了顽强的斗志。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勇于挑战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在比赛中，女排队员坚持不懈，奋力拼搏，不轻易放弃任何一个球。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坚持不懈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女排队员不断追求进步，通过刻苦训练和技术创新，不断提高自己的竞技水平。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不断进取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拼搏奋斗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不屈不挠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逆境中崛起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在面对逆境和困难时，女排队员能够保持冷静，迅速调整状态，迎难而上。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坚韧不拔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在比赛中遇到挫折和困难时，女排队员能够坚韧不拔，顽强拼搏，直到取得胜利。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永不言败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女排队员始终保持着永不言败的精神，即使面对失败，也会从失败中汲取教训，继续前行。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学习女排精神的重要性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女排精神强调团队成员之间的相互信任、支持和协作，通过共同的努力实现团队目标。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团队成员在训练和比赛中相互学习、共同进步，形成积极向上的团队氛围。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共同进步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女排精神注重集体荣誉感的培养，使学生更加关注团队的利益和荣誉，增强团队凝聚力。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集体荣誉感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培养学生的团队协作精神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通过女排精神的学习和实践，学生能够逐渐建立起自信心，相信自己有能力战胜困难。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顽强拼搏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女排精神鼓励学生面对困难和挑战时，要敢于拼搏、坚持不懈，培养顽强的意志品质。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女排比赛中的压力和挑战可以帮助学生学会如何应对压力，提高心理素质和抗压能力。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42" r="16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提高学生的意志品质和心理素质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https://d.book118.com/866051142111010033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2024-09-02T00:58:33.251</cp:lastPrinted>
  <dcterms:created xsi:type="dcterms:W3CDTF">2024-09-01T16:58:33Z</dcterms:created>
  <dcterms:modified xsi:type="dcterms:W3CDTF">2024-09-01T16:58:35Z</dcterms:modified>
</cp:coreProperties>
</file>