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89FB8-E68A-497C-8588-4836BAAD0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F1BE4-A96F-440F-A0FE-F13F046CC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940C4-8C9B-4D47-93C0-B5FE6755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005E9-3FB1-47CC-BBE9-8CF4493DC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D6BE8-FA0A-4753-BA55-0539727E5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0E7B5-5C29-48FA-99F5-4FA4DD6B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39764B-705C-49BB-A3AF-1E28752D7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50C45-8213-4CD0-854A-9A56F7170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40204-7901-4C54-B054-7780A5AF5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0BA4C-01B5-45E7-9EEF-AAE36C649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1D0D8-E746-4F8F-BF16-FA8CBC9E2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51200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纪念章币生产工艺通用课件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纪念章币概述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纪念章币生产工艺流程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纪念章币生产中的技术难点与解决方案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纪念章币生产的质量控制与安全管理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纪念章币生产的市场趋势与未来发展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纪念章币概述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10" r="30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47" r="277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26" r="318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纪念章币是一种具有特定主题、限量发行、用于纪念重要事件或人物的金属硬币。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具有较高的艺术价值和收藏价值，通常由国家或权威机构发行，具有法定的货币属性。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纪念章币的定义与特点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根据材质、工艺、主题等不同，纪念章币可分为纯金、纯银、金银合金等多种类型。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主要用于收藏、投资、礼品赠送等，部分国家还将纪念章币作为法定货币流通。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纪念章币的种类与用途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纪念章币的市场价值受多种因素影响，如发行量、材质、工艺、历史背景、市场需求等。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纪念章币市场价格波动较大，需关注市场动态和行情变化，同时注意防范假冒伪劣产品。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25" r="20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纪念章币的市场价值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纪念章币生产工艺流程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选择优质金属材料，如金、银、铜等，确保纪念章币的质地和价值。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非金属材料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用于制作章胚、文字和图案等，如石膏、橡胶等。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设计制模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根据纪念主题和要求，进行创意设计，绘制设计稿。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将设计稿制作成模具，用于后续的浇注和压印。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将金属材料熔化为液态，以备浇注。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金属熔炼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将液态金属注入模具，形成纪念章币的粗胚。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浇注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熔炼浇注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https://d.book118.com/866051200142010101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2024-09-26T03:50:10.405</cp:lastPrinted>
  <dcterms:created xsi:type="dcterms:W3CDTF">2024-09-25T19:50:10Z</dcterms:created>
  <dcterms:modified xsi:type="dcterms:W3CDTF">2024-09-25T19:50:12Z</dcterms:modified>
</cp:coreProperties>
</file>