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6A37D-BC22-4951-B0AB-35B688C27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EE97F-D093-47E0-9F1E-17D4C1F68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C3633-7374-49AD-BFB8-364CF2FB9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3BE94-CB27-4348-B379-DA66BC711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8AAA6B-5665-426B-A31F-CB3B49E3D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442161-86AE-4562-B6F9-CFA5C3B3C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941E04-AD5C-4E7F-8AA0-44E2CDDBD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ADE7A-8FDD-4D4C-B1AC-D174901DF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4151C-4393-4B53-8822-851A97674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4E812-4695-4989-8BA1-A37E703D3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9CC28-54CE-40A3-8419-8FA4B76D8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5311404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0764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甲状腺结节和分化型甲状腺癌</a:t>
            </a:r>
          </a:p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诊治指南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3905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分化型甲状腺癌概述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甲状腺结节与分化型甲状腺癌关系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治疗方法及效果评估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并发症处理及康复管理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患者教育与随访管理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甲状腺结节概述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52" r="280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甲状腺结节是指在甲状腺内出现的、由甲状腺细胞增生形成的局部肿块，通常可随吞咽动作上下移动。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根据结节的性质，可分为良性结节和恶性结节。良性结节包括结节性甲状腺肿、甲状腺腺瘤等；恶性结节即甲状腺癌。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355" b="203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甲状腺结节的发病原因包括碘缺乏、遗传因素、放射线暴露等。其中，碘缺乏是引起地方性甲状腺肿的主要原因。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年龄、性别、家族史、放射线暴露史等都是甲状腺结节的危险因素。女性比男性更容易患甲状腺结节，且随着年龄增长，发病率也逐渐升高。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大多数甲状腺结节患者无明显症状，常在体检时偶然发现。当结节较大或侵犯周围组织时，可出现呼吸困难、吞咽困难、声音嘶哑等症状。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的诊断主要包括病史采集、体格检查、实验室检查和影像学检查。病史采集和体格检查有助于初步判断结节的性质；实验室检查包括甲状腺功能检查和肿瘤标志物检测等；影像学检查如超声、CT、MRI等可进一步明确结节的大小、形态和性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分化型甲状腺癌概述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分化型甲状腺癌是一种起源于甲状腺滤泡细胞的恶性肿瘤，具有不同程度的分化成熟能力。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根据病理形态和生物学行为，分化型甲状腺癌可分为乳头状癌、滤泡状癌和髓样癌三种类型。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87" r="141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目前尚未完全明确，可能与遗传、环境、饮食等多种因素有关。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包括年龄、性别、放射线暴露史、家族史等。女性发病率高于男性，且随着年龄增长，发病率逐渐上升。有放射线暴露史或家族史的人群，发病风险也相应增加。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早期分化型甲状腺癌通常无明显症状，随着病情发展，可能出现颈部肿块、声音嘶哑、吞咽困难等症状。晚期患者可能出现呼吸困难、咳血等严重症状。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主要包括超声检查、细针穿刺活检和术中冰冻切片检查。超声检查可发现甲状腺内的异常结节，细针穿刺活检可明确结节性质，术中冰冻切片检查有助于确定手术方式和范围。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甲状腺结节与分化型甲状腺癌关系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恶变概率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甲状腺结节恶变成癌的概率相对较低，但仍有恶变风险，需密切关注。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高危因素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年龄、性别、放射线暴露史、家族遗传等因素可能增加恶变风险。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甲状腺结节恶变成癌可能性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细针穿刺活检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良恶性鉴别要点及评估方法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8637" b="863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恶性结节可能伴有声音嘶哑、吞咽困难等症状，良性结节症状较轻。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超声、CT、MRI等影像学检查可辅助判断结节良恶性。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甲状腺功能、肿瘤标志物等实验室检查可提供一定鉴别依据。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是判断结节良恶性的金标准，通过细胞学检查可明确诊断。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https://d.book118.com/866053114044010033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2024-09-01T19:09:23.966</cp:lastPrinted>
  <dcterms:created xsi:type="dcterms:W3CDTF">2024-09-01T11:09:23Z</dcterms:created>
  <dcterms:modified xsi:type="dcterms:W3CDTF">2024-09-01T11:09:26Z</dcterms:modified>
</cp:coreProperties>
</file>