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DDE05BE-3434-4E70-92D3-6516908B143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9DAA9-B664-4C9B-BAA4-DFF135A59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8FC37-A664-4143-9C64-5416A5787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AF544-7D45-4FDC-83A1-5ADD23E91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1A1F1-1B52-494D-B0EB-9F88891BE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3A8D23-38A8-4CB0-8506-F9D373B2C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4C6244-0D16-4D32-85AC-F58DC78E5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18A4DE-1980-46F8-9FD5-65B6DFFFE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CB2F7-2AC0-4640-9926-F0589F9D3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21373-737F-46FF-8EDA-E608BCA4F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4F6FB-1012-437F-A2DB-DCB2B6060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1EE55-8862-435E-89F4-BBC82BD67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0C44FEC-1C3C-40F1-B47C-F715278FB3A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2E51D81-E5BB-4C65-8C8C-E58210F16AB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8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0003114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打印技术在航空航天领域的应用与突破研究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航空航天零部件制造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打印技术在航空航天设计中的应用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打印技术在航空航天制造中的挑战与突破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打印技术在航空航天维护与修复中的应用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逐层堆积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制造方法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航空航天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应用领域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数控技术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数字模型转换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几十年发展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技术成熟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广泛应用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航空航天领域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世纪</a:t>
            </a: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80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技术萌芽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打印技术原理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打印技术基本原理是数字模型分层制造，通过逐层堆积形成实体产品。包括材料喷射、光固化、粉末热熔等多种制造方法。不同的原理适用于不同领域的产品制造。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降低生产成本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制造成本低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高精度生产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生产效率高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定制生产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灵活性强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8611" lnSpcReduction="100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打印技术在航空航天领域的应用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打印技术在航空航天领域得到广泛应用，为航空航天领域带来了革命性变革。本章将探讨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打印技术在航空航天领域的应用与突破研究。随着技术的不断进步，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打印技术在航空航天领域的应用也越来越广泛。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打印技术的发展历程对航空航天领域的影响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技术成熟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技术进步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航空航天领域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广泛应用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产业变革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深远影响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保障航空器件质量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高精度生产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提高竞争力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降低生产成本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满足特定需求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定制化生产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制造方法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材料喷射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光固化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粉末热熔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数字模型分层制造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逐层堆积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航空航天零部件制造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金属</a:t>
            </a: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打印技术在航空航天领域的应用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金属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打印技术在航空航天领域具有重要应用价值。通过金属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打印技术，可以制造复杂形状的零部件，提高部件性能，适合制造发动机零部件、结构件等关键部件。常用的合金材料如钛合金、铝合金等也适合金属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打印。这些技术的发展对航空航天行业带来了革命性的变化。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聚合物</a:t>
            </a: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打印技术在航空航天领域的发展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减轻飞行器自重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轻量化设计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耐热、耐腐蚀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优良性能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制造内部结构件、外部罩体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广泛应用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陶瓷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打印技术在航空航天领域的前景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适用于航空航天领域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耐高温性能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提高器件性能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潜力巨大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如热隔板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制造关键部件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3D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打印优势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直接制造大型构件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减少后续工艺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重要环节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大型构件制造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航空航天领域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打印技术在大型构件制造中的应用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需要焊接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需要组装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效率低成本高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综上所述，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打印技术在航空航天领域的应用与突破研究具有重要意义。金属、聚合物、陶瓷等不同材料的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打印技术为航空航天领域带来了新的发展机遇和挑战。未来随着技术的不断创新，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打印将在航空航天领域发挥越来越大的作用。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1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打印技术在航空航天设计中的应用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打印技术在飞行器结构设计中的应用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打印技术在飞行器结构设计中扮演着关键角色，其能实现复杂结构设计，提高飞行器性能。针对航空器的结构设计，提高强度、减轻重量是设计目标。因此，利用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打印技术能够提高设计效率并满足航天领域对结构的严格要求。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打印技术在航空航天零部件研发中的应用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加速研发周期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快速制造零部件样品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传统方法难以满足需求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多样性大、工艺复杂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打印技术在零部件研发中凸显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独特的优势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打印技术在飞行器气动设计中的应用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飞行器气动设计对飞行性能至关重要，而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打印技术可制造气动外形模型，用于风洞试验。通过结合气动设计和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打印技术，飞行器设计者能够更好地优化设计方案，提高飞行器的性能和飞行效率。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定制化生产特点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定制化生产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满足个性化需求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推动创新设计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实现独特设计思路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提高产品竞争力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重要推动力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促进航空航天领域持续发展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创新设计技术的推动者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打印技术在航空航天领域创新设计中的应用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灵活可塑的设计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促进创新想法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https://d.book118.com/866100031143010103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148</Paragraphs>
  <Slides>23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3D打印技术在航空航天领域的应用与突破研究</vt:lpstr>
      <vt:lpstr>目录</vt:lpstr>
      <vt:lpstr>第1章 简介</vt:lpstr>
      <vt:lpstr>3D打印技术概述</vt:lpstr>
      <vt:lpstr>3D打印技术发展历程</vt:lpstr>
      <vt:lpstr> </vt:lpstr>
      <vt:lpstr>3D打印技术优势</vt:lpstr>
      <vt:lpstr>3D打印技术在航空航天领域的应用</vt:lpstr>
      <vt:lpstr>3D打印技术的发展历程对航空航天领域的影响</vt:lpstr>
      <vt:lpstr>3D打印技术优势</vt:lpstr>
      <vt:lpstr>3D打印技术原理</vt:lpstr>
      <vt:lpstr>第2章 航空航天零部件制造</vt:lpstr>
      <vt:lpstr> </vt:lpstr>
      <vt:lpstr>聚合物3D打印技术在航空航天领域的发展</vt:lpstr>
      <vt:lpstr>陶瓷3D打印技术在航空航天领域的前景</vt:lpstr>
      <vt:lpstr>3D打印技术在大型构件制造中的应用</vt:lpstr>
      <vt:lpstr>结语</vt:lpstr>
      <vt:lpstr>第3章 3D打印技术在航空航天设计中的应用</vt:lpstr>
      <vt:lpstr> </vt:lpstr>
      <vt:lpstr>3D打印技术在航空航天零部件研发中的应用</vt:lpstr>
      <vt:lpstr> </vt:lpstr>
      <vt:lpstr>3D打印技术在航空航天领域创新设计中的应用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2024-09-28T23:22:35.816</cp:lastPrinted>
  <dcterms:created xsi:type="dcterms:W3CDTF">2024-09-28T15:22:35Z</dcterms:created>
  <dcterms:modified xsi:type="dcterms:W3CDTF">2024-09-28T15:22:37Z</dcterms:modified>
</cp:coreProperties>
</file>