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8920C4-97AE-44BD-A398-7F88A97BF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FED0C-0B6C-4D4E-B786-B3D9C7717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DA1D9B-E114-4A11-8B8E-8E77803D7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25926C-7B14-4619-9C8E-92E23E848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4A4BA-6791-4105-9F39-1C95EFDA88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105EAE-4297-42D9-B960-230531D4A6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6B7DD6-ADC0-4A00-AA41-85BBD6565B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AD1D5-2F1E-4041-B4E9-4636E20CE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B7016-85F6-48DD-B617-7EFF8B9BB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7B6C5-F122-4B75-82DD-EE81C7F6D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3C294-AB05-4737-B608-77FE8570E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00033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楮实子种子油的营养价值与功能性研究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楮实子种子油营养成分分析
 楮实子种子油中不饱和脂肪酸含量测定
 楮实子种子油抗氧化活性评价
 楮实子种子油对血脂的影响研究
 楮实子种子油对血糖的影响研究
 楮实子种子油对肝脏保护作用研究
 楮实子种子油对心血管系统的影响研究
 楮实子种子油的功能性成分研究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楮实子种子油营养成分分析</a:t>
            </a:r>
          </a:p>
        </p:txBody>
      </p:sp>
      <p:sp>
        <p:nvSpPr>
          <p:cNvPr id="3" name="Subtitle 2"/>
          <p:cNvSpPr>
            <a:spLocks noGrp="1"/>
          </p:cNvSpPr>
          <p:nvPr>
            <p:ph type="subTitle" idx="1"/>
          </p:nvPr>
        </p:nvSpPr>
        <p:spPr/>
        <p:txBody>
          <a:bodyPr/>
          <a:lstStyle/>
          <a:p>
            <a:r>
              <a:t>楮实子种子油的营养价值与功能性研究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楮实子种子油营养成分分析</a:t>
            </a:r>
          </a:p>
        </p:txBody>
      </p:sp>
      <p:sp>
        <p:nvSpPr>
          <p:cNvPr id="3" name="Text Placeholder 2"/>
          <p:cNvSpPr>
            <a:spLocks noGrp="1"/>
          </p:cNvSpPr>
          <p:nvPr>
            <p:ph type="body" idx="1"/>
          </p:nvPr>
        </p:nvSpPr>
        <p:spPr/>
        <p:txBody>
          <a:bodyPr/>
          <a:lstStyle/>
          <a:p>
            <a:r>
              <a:t>楮实子种子油脂肪酸组成分析：</a:t>
            </a:r>
          </a:p>
        </p:txBody>
      </p:sp>
      <p:sp>
        <p:nvSpPr>
          <p:cNvPr id="4" name="Content Placeholder 3"/>
          <p:cNvSpPr>
            <a:spLocks noGrp="1"/>
          </p:cNvSpPr>
          <p:nvPr>
            <p:ph sz="half" idx="2"/>
          </p:nvPr>
        </p:nvSpPr>
        <p:spPr/>
        <p:txBody>
          <a:bodyPr/>
          <a:lstStyle/>
          <a:p>
            <a:r>
              <a:t>1. 楮实子种子油中不饱和脂肪酸含量高达85.3%，其中亚油酸含量最高，约占总脂肪酸的57.2%，其次是油酸，约占总脂肪酸的23.1%。</a:t>
            </a:r>
          </a:p>
          <a:p>
            <a:r>
              <a:t>2. 楮实子种子油中饱和脂肪酸含量相对较低，仅占总脂肪酸的14.7%，其中棕榈酸含量最高，约占总脂肪酸的8.6%，其次是硬脂酸，约占总脂肪酸的3.6%。</a:t>
            </a:r>
          </a:p>
          <a:p>
            <a:r>
              <a:t>3. α-亚麻酸含量约占总脂肪酸的0.9%，属于人体必需的脂肪酸，在人体内无法合成，需要通过饮食摄取。</a:t>
            </a:r>
          </a:p>
        </p:txBody>
      </p:sp>
      <p:sp>
        <p:nvSpPr>
          <p:cNvPr id="5" name="Text Placeholder 4"/>
          <p:cNvSpPr>
            <a:spLocks noGrp="1"/>
          </p:cNvSpPr>
          <p:nvPr>
            <p:ph type="body" idx="3"/>
          </p:nvPr>
        </p:nvSpPr>
        <p:spPr/>
        <p:txBody>
          <a:bodyPr/>
          <a:lstStyle/>
          <a:p>
            <a:r>
              <a:t>楮实子种子油脂溶性维生素分析：</a:t>
            </a:r>
          </a:p>
        </p:txBody>
      </p:sp>
      <p:sp>
        <p:nvSpPr>
          <p:cNvPr id="6" name="Content Placeholder 5"/>
          <p:cNvSpPr>
            <a:spLocks noGrp="1"/>
          </p:cNvSpPr>
          <p:nvPr>
            <p:ph sz="half" idx="4"/>
          </p:nvPr>
        </p:nvSpPr>
        <p:spPr/>
        <p:txBody>
          <a:bodyPr/>
          <a:lstStyle/>
          <a:p>
            <a:r>
              <a:t>1. 楮实子种子油中脂溶性维生素含量丰富，其中维生素E含量最高，约为110mg/100g，其次是维生素K，约为60mg/100g。</a:t>
            </a:r>
          </a:p>
          <a:p>
            <a:r>
              <a:t>2. 维生素E具有抗氧化作用，可以保护细胞免受自由基的损伤，延缓衰老，降低患心血管疾病和癌症的风险。</a:t>
            </a:r>
          </a:p>
          <a:p>
            <a:r>
              <a:t>3. 维生素K参与血液凝固、蛋白质合成和骨骼代谢等过程，对于维持人体的正常生理功能至关重要。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楮实子种子油营养成分分析</a:t>
            </a:r>
          </a:p>
        </p:txBody>
      </p:sp>
      <p:sp>
        <p:nvSpPr>
          <p:cNvPr id="3" name="Text Placeholder 2"/>
          <p:cNvSpPr>
            <a:spLocks noGrp="1"/>
          </p:cNvSpPr>
          <p:nvPr>
            <p:ph type="body" idx="1"/>
          </p:nvPr>
        </p:nvSpPr>
        <p:spPr/>
        <p:txBody>
          <a:bodyPr/>
          <a:lstStyle/>
          <a:p>
            <a:r>
              <a:t>楮实子种子油酚类化合物分析：</a:t>
            </a:r>
          </a:p>
        </p:txBody>
      </p:sp>
      <p:sp>
        <p:nvSpPr>
          <p:cNvPr id="4" name="Content Placeholder 3"/>
          <p:cNvSpPr>
            <a:spLocks noGrp="1"/>
          </p:cNvSpPr>
          <p:nvPr>
            <p:ph sz="half" idx="2"/>
          </p:nvPr>
        </p:nvSpPr>
        <p:spPr/>
        <p:txBody>
          <a:bodyPr/>
          <a:lstStyle/>
          <a:p>
            <a:r>
              <a:t>1. 楮实子种子油中酚类化合物含量丰富，包括黄酮类化合物、酚酸类化合物和木脂素类化合物等。</a:t>
            </a:r>
          </a:p>
          <a:p>
            <a:r>
              <a:t>2. 黄酮类化合物具有抗氧化、抗炎、抗病毒和抗肿瘤等多种生物活性，可以保护细胞免受损伤，降低患慢性疾病的风险。</a:t>
            </a:r>
          </a:p>
          <a:p>
            <a:r>
              <a:t>3. 酚酸类化合物具有抗氧化、抗菌、抗病毒和抗炎等多种生物活性，可以保护细胞免受损伤，降低患慢性疾病的风险。</a:t>
            </a:r>
          </a:p>
          <a:p>
            <a:r>
              <a:t>4. 木脂素类化合物具有抗氧化、抗雌激素和抗癌等多种生物活性，可以降低患乳腺癌和前列腺癌的风险。</a:t>
            </a:r>
          </a:p>
        </p:txBody>
      </p:sp>
      <p:sp>
        <p:nvSpPr>
          <p:cNvPr id="5" name="Text Placeholder 4"/>
          <p:cNvSpPr>
            <a:spLocks noGrp="1"/>
          </p:cNvSpPr>
          <p:nvPr>
            <p:ph type="body" idx="3"/>
          </p:nvPr>
        </p:nvSpPr>
        <p:spPr/>
        <p:txBody>
          <a:bodyPr/>
          <a:lstStyle/>
          <a:p>
            <a:r>
              <a:t>楮实子种子油皂苷类化合物分析：</a:t>
            </a:r>
          </a:p>
        </p:txBody>
      </p:sp>
      <p:sp>
        <p:nvSpPr>
          <p:cNvPr id="6" name="Content Placeholder 5"/>
          <p:cNvSpPr>
            <a:spLocks noGrp="1"/>
          </p:cNvSpPr>
          <p:nvPr>
            <p:ph sz="half" idx="4"/>
          </p:nvPr>
        </p:nvSpPr>
        <p:spPr/>
        <p:txBody>
          <a:bodyPr/>
          <a:lstStyle/>
          <a:p>
            <a:r>
              <a:t>1. 楮实子种子油中皂苷类化合物含量丰富，包括三萜皂苷、甾体皂苷和黄酮皂苷等。</a:t>
            </a:r>
          </a:p>
          <a:p>
            <a:r>
              <a:t>2. 三萜皂苷具有抗氧化、抗炎、抗病毒和抗肿瘤等多种生物活性，可以保护细胞免受损伤，降低患慢性疾病的风险。</a:t>
            </a:r>
          </a:p>
          <a:p>
            <a:r>
              <a:t>3. 甾体皂苷具有抗氧化、抗炎、抗菌和抗病毒等多种生物活性，可以保护细胞免受损伤，降低患慢性疾病的风险。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楮实子种子油营养成分分析</a:t>
            </a:r>
          </a:p>
        </p:txBody>
      </p:sp>
      <p:sp>
        <p:nvSpPr>
          <p:cNvPr id="3" name="Text Placeholder 2"/>
          <p:cNvSpPr>
            <a:spLocks noGrp="1"/>
          </p:cNvSpPr>
          <p:nvPr>
            <p:ph type="body" idx="1"/>
          </p:nvPr>
        </p:nvSpPr>
        <p:spPr/>
        <p:txBody>
          <a:bodyPr/>
          <a:lstStyle/>
          <a:p>
            <a:r>
              <a:t>楮实子种子油抗氧化活性分析：</a:t>
            </a:r>
          </a:p>
        </p:txBody>
      </p:sp>
      <p:sp>
        <p:nvSpPr>
          <p:cNvPr id="4" name="Content Placeholder 3"/>
          <p:cNvSpPr>
            <a:spLocks noGrp="1"/>
          </p:cNvSpPr>
          <p:nvPr>
            <p:ph sz="half" idx="2"/>
          </p:nvPr>
        </p:nvSpPr>
        <p:spPr/>
        <p:txBody>
          <a:bodyPr/>
          <a:lstStyle/>
          <a:p>
            <a:r>
              <a:t>1. 楮实子种子油具有较强的抗氧化活性，能够清除自由基，防止细胞氧化损伤。</a:t>
            </a:r>
          </a:p>
          <a:p>
            <a:r>
              <a:t>2. 楮实子种子油中的酚类化合物、皂苷类化合物和维生素E等成分是其抗氧化活性的主要来源。</a:t>
            </a:r>
          </a:p>
          <a:p>
            <a:r>
              <a:t>3. 楮实子种子油的抗氧化活性与其他植物油相比具有明显的优势，可以有效保护人体免受氧化损伤。</a:t>
            </a:r>
          </a:p>
        </p:txBody>
      </p:sp>
      <p:sp>
        <p:nvSpPr>
          <p:cNvPr id="5" name="Text Placeholder 4"/>
          <p:cNvSpPr>
            <a:spLocks noGrp="1"/>
          </p:cNvSpPr>
          <p:nvPr>
            <p:ph type="body" idx="3"/>
          </p:nvPr>
        </p:nvSpPr>
        <p:spPr/>
        <p:txBody>
          <a:bodyPr/>
          <a:lstStyle/>
          <a:p>
            <a:r>
              <a:t>楮实子种子油药理活性分析：</a:t>
            </a:r>
          </a:p>
        </p:txBody>
      </p:sp>
      <p:sp>
        <p:nvSpPr>
          <p:cNvPr id="6" name="Content Placeholder 5"/>
          <p:cNvSpPr>
            <a:spLocks noGrp="1"/>
          </p:cNvSpPr>
          <p:nvPr>
            <p:ph sz="half" idx="4"/>
          </p:nvPr>
        </p:nvSpPr>
        <p:spPr/>
        <p:txBody>
          <a:bodyPr/>
          <a:lstStyle/>
          <a:p>
            <a:r>
              <a:t>1. 楮实子种子油具有多种药理活性，包括抗炎、抗菌、抗病毒、抗肿瘤、降血脂、降血糖、抗氧化等。</a:t>
            </a:r>
          </a:p>
          <a:p>
            <a:r>
              <a:t>2. 楮实子种子油中的酚类化合物、皂苷类化合物和维生素E等成分是其药理活性的主要来源。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楮实子种子油中不饱和脂肪酸含量测定</a:t>
            </a:r>
          </a:p>
        </p:txBody>
      </p:sp>
      <p:sp>
        <p:nvSpPr>
          <p:cNvPr id="3" name="Subtitle 2"/>
          <p:cNvSpPr>
            <a:spLocks noGrp="1"/>
          </p:cNvSpPr>
          <p:nvPr>
            <p:ph type="subTitle" idx="1"/>
          </p:nvPr>
        </p:nvSpPr>
        <p:spPr/>
        <p:txBody>
          <a:bodyPr/>
          <a:lstStyle/>
          <a:p>
            <a:r>
              <a:t>楮实子种子油的营养价值与功能性研究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楮实子种子油中不饱和脂肪酸含量测定</a:t>
            </a:r>
          </a:p>
        </p:txBody>
      </p:sp>
      <p:sp>
        <p:nvSpPr>
          <p:cNvPr id="3" name="Text Placeholder 2"/>
          <p:cNvSpPr>
            <a:spLocks noGrp="1"/>
          </p:cNvSpPr>
          <p:nvPr>
            <p:ph type="body" idx="1"/>
          </p:nvPr>
        </p:nvSpPr>
        <p:spPr/>
        <p:txBody>
          <a:bodyPr/>
          <a:lstStyle/>
          <a:p>
            <a:r>
              <a:t>楮实子种子油不饱和脂肪酸的测定方法</a:t>
            </a:r>
          </a:p>
        </p:txBody>
      </p:sp>
      <p:sp>
        <p:nvSpPr>
          <p:cNvPr id="4" name="Content Placeholder 3"/>
          <p:cNvSpPr>
            <a:spLocks noGrp="1"/>
          </p:cNvSpPr>
          <p:nvPr>
            <p:ph sz="half" idx="2"/>
          </p:nvPr>
        </p:nvSpPr>
        <p:spPr/>
        <p:txBody>
          <a:bodyPr/>
          <a:lstStyle/>
          <a:p>
            <a:r>
              <a:t>1. 气相色谱分析法：该方法是通过气相色谱仪将楮实子种子油中的不饱和脂肪酸分离成单个组分，然后根据每个组分的保留时间和相对峰面积来定性定量。气相色谱分析法具有分离度高、灵敏度高、准确度高三大优点，是目前测定楮实子种子油不饱和脂肪酸含量最常用的方法之一。</a:t>
            </a:r>
          </a:p>
          <a:p>
            <a:r>
              <a:t>2. 核磁共振分析法：该方法是利用核磁共振波谱仪来测定楮实子种子油中不饱和脂肪酸的含量。核磁共振分析法具有非破坏性、快速、准确度高三大优点，是目前测定楮实子种子油不饱和脂肪酸含量的一种重要方法。</a:t>
            </a:r>
          </a:p>
          <a:p>
            <a:r>
              <a:t>3. 红外光谱分析法：该方法是利用红外光谱仪来测定楮实子种子油中不饱和脂肪酸的含量。红外光谱分析法具有快速、简单、准确度高的优点，是目前测定楮实子种子油不饱和脂肪酸含量的一种常用方法。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楮实子种子油中不饱和脂肪酸含量测定</a:t>
            </a:r>
          </a:p>
        </p:txBody>
      </p:sp>
      <p:sp>
        <p:nvSpPr>
          <p:cNvPr id="3" name="Text Placeholder 2"/>
          <p:cNvSpPr>
            <a:spLocks noGrp="1"/>
          </p:cNvSpPr>
          <p:nvPr>
            <p:ph type="body" idx="1"/>
          </p:nvPr>
        </p:nvSpPr>
        <p:spPr/>
        <p:txBody>
          <a:bodyPr/>
          <a:lstStyle/>
          <a:p>
            <a:r>
              <a:t>楮实子种子油不饱和脂肪酸的含量</a:t>
            </a:r>
          </a:p>
        </p:txBody>
      </p:sp>
      <p:sp>
        <p:nvSpPr>
          <p:cNvPr id="4" name="Content Placeholder 3"/>
          <p:cNvSpPr>
            <a:spLocks noGrp="1"/>
          </p:cNvSpPr>
          <p:nvPr>
            <p:ph sz="half" idx="2"/>
          </p:nvPr>
        </p:nvSpPr>
        <p:spPr/>
        <p:txBody>
          <a:bodyPr/>
          <a:lstStyle/>
          <a:p>
            <a:r>
              <a:t>1. 楮实子种子油中不饱和脂肪酸的含量一般在70%～80%之间，其中亚油酸的含量最高，其次是油酸和亚麻酸。亚油酸是一种必需脂肪酸，人体不能自行合成，必须从食物中摄取。亚油酸具有降低胆固醇、预防心血管疾病、抗炎等作用。油酸是一种单不饱和脂肪酸，对人体健康也有益。亚麻酸是一种多不饱和脂肪酸，具有降低胆固醇、预防心血管疾病、抗炎等作用。</a:t>
            </a:r>
          </a:p>
          <a:p>
            <a:r>
              <a:t>2. 楮实子种子油中不饱和脂肪酸的含量受多种因素的影响，包括油料品种、种植环境、栽培管理技术、加工工艺等。选择不饱和脂肪酸含量高的楮实子品种，并在适宜的环境下种植，可以提高楮实子种子油中不饱和脂肪酸的含量。</a:t>
            </a:r>
          </a:p>
          <a:p>
            <a:r>
              <a:t>3. 楮实子种子油不饱和脂肪酸的含量与油料的成熟度也有关系。一般来说，随着油料的成熟度增加，不饱和脂肪酸的含量也会增加。因此，在采收油料时应选择成熟度较高的油料。</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楮实子种子油抗氧化活性评价</a:t>
            </a:r>
          </a:p>
        </p:txBody>
      </p:sp>
      <p:sp>
        <p:nvSpPr>
          <p:cNvPr id="3" name="Subtitle 2"/>
          <p:cNvSpPr>
            <a:spLocks noGrp="1"/>
          </p:cNvSpPr>
          <p:nvPr>
            <p:ph type="subTitle" idx="1"/>
          </p:nvPr>
        </p:nvSpPr>
        <p:spPr/>
        <p:txBody>
          <a:bodyPr/>
          <a:lstStyle/>
          <a:p>
            <a:r>
              <a:t>楮实子种子油的营养价值与功能性研究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楮实子种子油抗氧化活性评价</a:t>
            </a:r>
          </a:p>
        </p:txBody>
      </p:sp>
      <p:sp>
        <p:nvSpPr>
          <p:cNvPr id="3" name="Text Placeholder 2"/>
          <p:cNvSpPr>
            <a:spLocks noGrp="1"/>
          </p:cNvSpPr>
          <p:nvPr>
            <p:ph type="body" idx="1"/>
          </p:nvPr>
        </p:nvSpPr>
        <p:spPr/>
        <p:txBody>
          <a:bodyPr/>
          <a:lstStyle/>
          <a:p>
            <a:r>
              <a:t>楮实子种子油提取物的抗氧化活性</a:t>
            </a:r>
          </a:p>
        </p:txBody>
      </p:sp>
      <p:sp>
        <p:nvSpPr>
          <p:cNvPr id="4" name="Content Placeholder 3"/>
          <p:cNvSpPr>
            <a:spLocks noGrp="1"/>
          </p:cNvSpPr>
          <p:nvPr>
            <p:ph sz="half" idx="2"/>
          </p:nvPr>
        </p:nvSpPr>
        <p:spPr/>
        <p:txBody>
          <a:bodyPr/>
          <a:lstStyle/>
          <a:p>
            <a:r>
              <a:t>1. 探索楮实子种子油中抗氧化剂的提取和分离方法，重点关注其抗氧化活性。</a:t>
            </a:r>
          </a:p>
          <a:p>
            <a:r>
              <a:t>2. 研究楮实子种子油提取物的抗氧化成分，包括酚类化合物、黄酮类化合物、多糖类化合物等，并确定其抗氧化活性。</a:t>
            </a:r>
          </a:p>
          <a:p>
            <a:r>
              <a:t>3. 评价楮实子种子油提取物的抗氧化活性，包括清除自由基能力、抗脂质过氧化能力、抗氧化酶活性、金属螯合能力等，并将其与其他抗氧化剂进行比较。</a:t>
            </a:r>
          </a:p>
        </p:txBody>
      </p:sp>
      <p:sp>
        <p:nvSpPr>
          <p:cNvPr id="5" name="Text Placeholder 4"/>
          <p:cNvSpPr>
            <a:spLocks noGrp="1"/>
          </p:cNvSpPr>
          <p:nvPr>
            <p:ph type="body" idx="3"/>
          </p:nvPr>
        </p:nvSpPr>
        <p:spPr/>
        <p:txBody>
          <a:bodyPr/>
          <a:lstStyle/>
          <a:p>
            <a:r>
              <a:t>楮实子种子油提取物的抗氧化机理</a:t>
            </a:r>
          </a:p>
        </p:txBody>
      </p:sp>
      <p:sp>
        <p:nvSpPr>
          <p:cNvPr id="6" name="Content Placeholder 5"/>
          <p:cNvSpPr>
            <a:spLocks noGrp="1"/>
          </p:cNvSpPr>
          <p:nvPr>
            <p:ph sz="half" idx="4"/>
          </p:nvPr>
        </p:nvSpPr>
        <p:spPr/>
        <p:txBody>
          <a:bodyPr/>
          <a:lstStyle/>
          <a:p>
            <a:r>
              <a:t>1. 深入研究楮实子种子油提取物抗氧化的机理，包括自由基清除、过氧化物分解、金属离子螯合、抑制脂质过氧化等。</a:t>
            </a:r>
          </a:p>
          <a:p>
            <a:r>
              <a:t>2. 探讨楮实子种子油提取物中不同抗氧化成分的作用机制，以及它们之间的协同作用和相互影响。</a:t>
            </a:r>
          </a:p>
          <a:p>
            <a:r>
              <a:t>3. 运用分子对接、分子动力学模拟等分子模拟技术，阐明楮实子种子油提取物抗氧化剂与自由基或活性氧物质相互作用的分子机制。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楮实子种子油抗氧化活性评价</a:t>
            </a:r>
          </a:p>
        </p:txBody>
      </p:sp>
      <p:sp>
        <p:nvSpPr>
          <p:cNvPr id="3" name="Text Placeholder 2"/>
          <p:cNvSpPr>
            <a:spLocks noGrp="1"/>
          </p:cNvSpPr>
          <p:nvPr>
            <p:ph type="body" idx="1"/>
          </p:nvPr>
        </p:nvSpPr>
        <p:spPr/>
        <p:txBody>
          <a:bodyPr/>
          <a:lstStyle/>
          <a:p>
            <a:r>
              <a:t>楮实子种子油的抗氧化作用与人体健康</a:t>
            </a:r>
          </a:p>
        </p:txBody>
      </p:sp>
      <p:sp>
        <p:nvSpPr>
          <p:cNvPr id="4" name="Content Placeholder 3"/>
          <p:cNvSpPr>
            <a:spLocks noGrp="1"/>
          </p:cNvSpPr>
          <p:nvPr>
            <p:ph sz="half" idx="2"/>
          </p:nvPr>
        </p:nvSpPr>
        <p:spPr/>
        <p:txBody>
          <a:bodyPr/>
          <a:lstStyle/>
          <a:p>
            <a:r>
              <a:t>1. 研究楮实子种子油抗氧化剂对人体健康的益处，重点关注其抗衰老、抗癌、抗炎、改善心血管功能、保护神经系统等方面的作用。</a:t>
            </a:r>
          </a:p>
          <a:p>
            <a:r>
              <a:t>2. 探索楮实子种子油抗氧化剂的潜在应用前景，包括作为食品添加剂、化妆品成分、药物制剂等，并对其安全性进行评估。</a:t>
            </a:r>
          </a:p>
          <a:p>
            <a:r>
              <a:t>3. 探讨楮实子种子油抗氧化剂作为功能性食品或保健品的开发可能性，并对其市场潜力和消费者接受度进行分析。</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楮实子种子油对血脂的影响研究</a:t>
            </a:r>
          </a:p>
        </p:txBody>
      </p:sp>
      <p:sp>
        <p:nvSpPr>
          <p:cNvPr id="3" name="Subtitle 2"/>
          <p:cNvSpPr>
            <a:spLocks noGrp="1"/>
          </p:cNvSpPr>
          <p:nvPr>
            <p:ph type="subTitle" idx="1"/>
          </p:nvPr>
        </p:nvSpPr>
        <p:spPr/>
        <p:txBody>
          <a:bodyPr/>
          <a:lstStyle/>
          <a:p>
            <a:r>
              <a:t>楮实子种子油的营养价值与功能性研究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楮实子种子油对血脂的影响研究</a:t>
            </a:r>
          </a:p>
        </p:txBody>
      </p:sp>
      <p:sp>
        <p:nvSpPr>
          <p:cNvPr id="3" name="Content Placeholder 2"/>
          <p:cNvSpPr>
            <a:spLocks noGrp="1"/>
          </p:cNvSpPr>
          <p:nvPr>
            <p:ph sz="half" idx="2"/>
          </p:nvPr>
        </p:nvSpPr>
        <p:spPr/>
        <p:txBody>
          <a:bodyPr/>
          <a:lstStyle/>
          <a:p>
            <a:r>
              <a:t>1. 楮实子种子油中的α-亚麻酸、亚油酸和油酸等不饱和脂肪酸，具有降低血脂、调节血脂代谢的作用。</a:t>
            </a:r>
          </a:p>
          <a:p>
            <a:r>
              <a:t>2. 楮实子种子油中的植物甾醇，可以阻断胆固醇的吸收，降低血清总胆固醇和低密度脂蛋白胆固醇水平，提高高密度脂蛋白胆固醇水平。</a:t>
            </a:r>
          </a:p>
          <a:p>
            <a:r>
              <a:t>3. 楮实子种子油中的皂苷类化合物，可以抑制胆固醇的合成，促进胆固醇的排泄，降低血脂水平。</a:t>
            </a:r>
          </a:p>
        </p:txBody>
      </p:sp>
      <p:sp>
        <p:nvSpPr>
          <p:cNvPr id="4" name="Text Placeholder 3"/>
          <p:cNvSpPr>
            <a:spLocks noGrp="1"/>
          </p:cNvSpPr>
          <p:nvPr>
            <p:ph type="body" idx="3"/>
          </p:nvPr>
        </p:nvSpPr>
        <p:spPr/>
        <p:txBody>
          <a:bodyPr/>
          <a:lstStyle/>
          <a:p>
            <a:r>
              <a:t>楮实子种子油对心血管疾病的影响研究</a:t>
            </a:r>
          </a:p>
        </p:txBody>
      </p:sp>
      <p:sp>
        <p:nvSpPr>
          <p:cNvPr id="5" name="Content Placeholder 4"/>
          <p:cNvSpPr>
            <a:spLocks noGrp="1"/>
          </p:cNvSpPr>
          <p:nvPr>
            <p:ph sz="half" idx="4"/>
          </p:nvPr>
        </p:nvSpPr>
        <p:spPr/>
        <p:txBody>
          <a:bodyPr/>
          <a:lstStyle/>
          <a:p>
            <a:r>
              <a:t>1. 楮实子种子油中的不饱和脂肪酸，可以降低血脂水平，减少动脉粥样硬化斑块的形成，降低心血管疾病的风险。</a:t>
            </a:r>
          </a:p>
          <a:p>
            <a:r>
              <a:t>2. 楮实子种子油中的植物甾醇，可以阻断胆固醇的吸收，降低血清总胆固醇和低密度脂蛋白胆固醇水平，提高高密度脂蛋白胆固醇水平，从而降低心血管疾病的风险。</a:t>
            </a:r>
          </a:p>
          <a:p>
            <a:r>
              <a:t>3. 楮实子种子油中的皂苷类化合物，具有抗氧化、抗炎和抗血栓的作用，可以保护心血管系统，降低心血管疾病的风险。</a:t>
            </a:r>
          </a:p>
        </p:txBody>
      </p:sp>
      <p:sp>
        <p:nvSpPr>
          <p:cNvPr id="6" name="Text Placeholder 5"/>
          <p:cNvSpPr>
            <a:spLocks noGrp="1"/>
          </p:cNvSpPr>
          <p:nvPr>
            <p:ph type="body" idx="1"/>
          </p:nvPr>
        </p:nvSpPr>
        <p:spPr/>
        <p:txBody>
          <a:bodyPr/>
          <a:lstStyle/>
          <a:p>
            <a:r>
              <a:t>楮实子种子油对血脂的影响研究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楮实子种子油对血脂的影响研究</a:t>
            </a:r>
          </a:p>
        </p:txBody>
      </p:sp>
      <p:sp>
        <p:nvSpPr>
          <p:cNvPr id="3" name="Text Placeholder 2"/>
          <p:cNvSpPr>
            <a:spLocks noGrp="1"/>
          </p:cNvSpPr>
          <p:nvPr>
            <p:ph type="body" idx="1"/>
          </p:nvPr>
        </p:nvSpPr>
        <p:spPr/>
        <p:txBody>
          <a:bodyPr/>
          <a:lstStyle/>
          <a:p>
            <a:r>
              <a:t>楮实子种子油对糖尿病的影响研究</a:t>
            </a:r>
          </a:p>
        </p:txBody>
      </p:sp>
      <p:sp>
        <p:nvSpPr>
          <p:cNvPr id="4" name="Content Placeholder 3"/>
          <p:cNvSpPr>
            <a:spLocks noGrp="1"/>
          </p:cNvSpPr>
          <p:nvPr>
            <p:ph sz="half" idx="2"/>
          </p:nvPr>
        </p:nvSpPr>
        <p:spPr/>
        <p:txBody>
          <a:bodyPr/>
          <a:lstStyle/>
          <a:p>
            <a:r>
              <a:t>1. 楮实子种子油中的α-亚麻酸，可以改善胰岛素抵抗，降低血糖水平。</a:t>
            </a:r>
          </a:p>
          <a:p>
            <a:r>
              <a:t>2. 楮实子种子油中的植物甾醇，可以抑制葡萄糖的吸收，降低餐后血糖水平。</a:t>
            </a:r>
          </a:p>
          <a:p>
            <a:r>
              <a:t>3. 楮实子种子油中的皂苷类化合物，可以改善胰岛素分泌，降低血糖水平。</a:t>
            </a:r>
          </a:p>
        </p:txBody>
      </p:sp>
      <p:sp>
        <p:nvSpPr>
          <p:cNvPr id="5" name="Text Placeholder 4"/>
          <p:cNvSpPr>
            <a:spLocks noGrp="1"/>
          </p:cNvSpPr>
          <p:nvPr>
            <p:ph type="body" idx="3"/>
          </p:nvPr>
        </p:nvSpPr>
        <p:spPr/>
        <p:txBody>
          <a:bodyPr/>
          <a:lstStyle/>
          <a:p>
            <a:r>
              <a:t>楮实子种子油对癌症的影响研究</a:t>
            </a:r>
          </a:p>
        </p:txBody>
      </p:sp>
      <p:sp>
        <p:nvSpPr>
          <p:cNvPr id="6" name="Content Placeholder 5"/>
          <p:cNvSpPr>
            <a:spLocks noGrp="1"/>
          </p:cNvSpPr>
          <p:nvPr>
            <p:ph sz="half" idx="4"/>
          </p:nvPr>
        </p:nvSpPr>
        <p:spPr/>
        <p:txBody>
          <a:bodyPr/>
          <a:lstStyle/>
          <a:p>
            <a:r>
              <a:t>1. 楮实子种子油中的不饱和脂肪酸，可以抑制癌细胞的生长和扩散。</a:t>
            </a:r>
          </a:p>
          <a:p>
            <a:r>
              <a:t>2. 楮实子种子油中的植物甾醇，可以阻断癌细胞的增殖，诱导癌细胞凋亡。</a:t>
            </a:r>
          </a:p>
          <a:p>
            <a:r>
              <a:t>3. 楮实子种子油中的皂苷类化合物，具有抗氧化、抗炎和抗血管生成的作用，可以抑制癌细胞的生长和扩散。</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https://d.book118.com/866100033014010100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楮实子种子油营养成分分析</vt:lpstr>
      <vt:lpstr>#. 楮实子种子油营养成分分析</vt:lpstr>
      <vt:lpstr>#. 楮实子种子油营养成分分析</vt:lpstr>
      <vt:lpstr>#. 楮实子种子油营养成分分析</vt:lpstr>
      <vt:lpstr> 楮实子种子油中不饱和脂肪酸含量测定</vt:lpstr>
      <vt:lpstr> 楮实子种子油中不饱和脂肪酸含量测定</vt:lpstr>
      <vt:lpstr> 楮实子种子油中不饱和脂肪酸含量测定</vt:lpstr>
      <vt:lpstr> 楮实子种子油抗氧化活性评价</vt:lpstr>
      <vt:lpstr> 楮实子种子油抗氧化活性评价</vt:lpstr>
      <vt:lpstr> 楮实子种子油抗氧化活性评价</vt:lpstr>
      <vt:lpstr> 楮实子种子油对血脂的影响研究</vt:lpstr>
      <vt:lpstr> 楮实子种子油对血脂的影响研究</vt:lpstr>
      <vt:lpstr> 楮实子种子油对血脂的影响研究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2024-09-23T22:00:46.879</cp:lastPrinted>
  <dcterms:created xsi:type="dcterms:W3CDTF">2024-09-23T14:00:46Z</dcterms:created>
  <dcterms:modified xsi:type="dcterms:W3CDTF">2024-09-23T14:00:48Z</dcterms:modified>
</cp:coreProperties>
</file>