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A96A1-2BE1-4583-86E6-CE305512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BFD3D-3624-4EF2-A189-17349690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2DAD4-42E4-48E9-914C-019D4941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10778-E9A3-4356-9F56-D0A1DC1A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CB952-BA3D-4BEE-BD90-90809AE2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07CC3-43A7-4748-9AE9-E591FDE14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FF5A7-3400-4BEB-8346-8138BF55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3538F-0CE4-4066-8E26-D6B8AF6CF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1CF80-A216-4E81-A828-0AA40353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95D6C-0924-425B-8789-E3579ED3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CF935-45D1-4D7F-A43D-A4D02F74A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0024021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返利平台竞争格局分析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返利平台概述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竞争格局总览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细分市场竞争分析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返利平台概述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定义：返利平台是一种电商服务平台，它通过与线上商户合作，为用户提供购物返利、优惠券等福利，促进消费者与商户之间的互动和购买行为。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购物返利：用户在返利平台合作的商户购物后，可以获得一定比例的现金返还。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优惠券发放：返利平台提供各类优惠券，用户在购物时可享受折扣优惠。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购物导购：提供商品推荐、购物指南等服务，帮助用户更好地进行购物决策。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积分兑换：用户可通过购物、签到等方式积累积分，兑换平台提供的礼品或优惠券。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返利平台的定义与功能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返利平台诞生，初期主要通过与少量商户合作，提供简单的购物返利服务。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发展期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平台逐渐壮大，与更多商户建立合作关系，拓展优惠券、积分兑换等多元化服务。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随着市场竞争加剧，返利平台不断进行创新，提高返利比例，优化用户体验，争夺市场份额。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行业格局逐渐稳定，领先的返利平台形成品牌效应，不断提升服务水平，巩固市场地位。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返利平台发展历程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用户规模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交易规模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返利平台的交易额随着用户规模和商户数量的增加而不断攀升。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在电商服务市场中，返利平台占据一定份额，成为消费者购物的重要入口之一。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随着网络购物的普及，返利平台的用户规模不断扩大，涵盖各个消费群体。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随着市场竞争的加剧和用户需求的变化，返利平台的市场规模增长率逐渐趋于稳定。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返利平台的市场规模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竞争格局总览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阿里巴巴旗下的淘宝返利平台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凭借淘宝巨大的电商市场份额，淘宝返利平台在行业内具有重要地位。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依托于京东集团强大的品牌和资源，也占据了返利市场的相当一部分份额。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这些平台凭借自身的电商业务，也积极参与到返利市场的竞争中。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这些平台专注于返利业务，通过合作多个电商平台，提供多元化的返利服务。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京东返利平台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唯品会、苏宁易购等电商平台的返…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独立返利平台，如返利网、一淘等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凭借与淘宝的紧密关系，占据了返利市场的30%以上的份额。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淘宝返利平台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京东返利平台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其他电商平台返利平台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独立返利平台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依靠京东的品牌影响力，占据了20%左右的市场份额。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总共占据约20%的市场份额。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占据剩余的30%左右的市场份额。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市场占有率分布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市场份额争夺激烈：各大返利平台都在努力扩大自己的市场份额，通过提高返利比例、增加合作伙伴等方式吸引用户。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服务质量提升压力：为了提升用户体验和吸引更多用户，返利平台需要不断优化自己的服务，如提高返利的速度、增加提现的渠道等。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法规合规压力：随着国家对电商行业监管的加强，返利平台也需要确保自己的业务符合相关法规，这增加了其运营的压力。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返利平台市场虽然竞争激烈，但也为消费者带来了更多的选择和实惠。对于返利平台来说，要想在竞争中脱颖而出，就需要不断提升自己的服务质量，满足用户的多元化需求，同时也要注意合规问题，确保业务的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竞争激烈程度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细分市场竞争分析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电商返利市场是返利平台中最大的细分市场，由于网络购物的普及，电商返利平台的用户规模和交易规模不断扩大。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电商返利市场竞争激烈，主要玩家包括返利网、蘑菇街返利、唯品会返利等。竞争焦点在于返利比例、商品品质、用户体验等方面。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随着电商行业的快速发展，电商返利市场仍将继续扩大。未来竞争将更加激烈，返利平台需要提高服务质量、创新模式以保持竞争力。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电商返利市场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https://d.book118.com/866100240210010101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2024-09-26T09:21:56.055</cp:lastPrinted>
  <dcterms:created xsi:type="dcterms:W3CDTF">2024-09-26T01:21:56Z</dcterms:created>
  <dcterms:modified xsi:type="dcterms:W3CDTF">2024-09-26T01:21:57Z</dcterms:modified>
</cp:coreProperties>
</file>