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B014-E1A1-43CB-8E86-A7025C76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6D9DC-D316-4372-A80B-D9D7F008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E90B4-457A-49B6-8651-4E957281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F0E94-0C42-46A7-8638-1C5AEE0E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67CB7-F5EE-492B-98C8-B7D85592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82353-C424-494D-90B5-43253A452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1FCD4-0B4A-45F6-8F82-7F2AD3BDA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75EC9-9182-44F2-8198-66638C2B1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6307A-73A0-4294-92B0-9E738003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02195-C91E-4318-A8A9-F7553E10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2E7FF-2726-4D4D-A12C-AA1C374B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3155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高血压的心理增长与自我成长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心理健康与高血压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生活方式调整与高血压控制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社交支持与心理援助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高血压是全球范围内最常见的慢性疾病之一，影响着大量人群的健康。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高血压与年龄、遗传、生活方式等多种风险因素相关，这些因素在不同人群中可能存在差异。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高血压的普遍性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心理与高血压的关联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心理压力与高血压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长期的心理压力、焦虑和抑郁等情绪问题可能导致高血压的发生和发展。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心理因素与生理机制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心理因素通过影响神经系统、内分泌系统和免疫系统等生理机制，进而对血压产生不良影响。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自我成长在高血压管理中的重要性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通过自我成长，患者可以学会有效地管理情绪和应对压力，减轻心理因素对血压的不良影响。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自我监测与管理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通过自我成长，患者能够学会有效地监测自己的血压，并采取相应的管理措施。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生活方式改善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自我成长有助于患者形成健康的生活方式，包括合理饮食、适量运动、戒烟限酒等，从而控制血压在正常水平。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心理健康与高血压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心理压力导致高血压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长期的心理压力、紧张情绪会导致交感神经兴奋，进而引起心率加快、血管收缩，最终导致血压升高。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压力对高血压的恶化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心理压力还会加重高血压患者的病情，使血压更难控制，增加并发症的风险。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焦虑与高血压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焦虑情绪会导致自主神经系统失衡，引发高血压。同时，高血压患者也容易出现焦虑情绪，形成恶性循环。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抑郁与高血压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抑郁情绪会导致免疫系统紊乱、内分泌失调等，进而引发高血压。此外，高血压患者也容易出现抑郁症状。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焦虑、抑郁等心理状况与高血压的关系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改善焦虑和抑郁症状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维护心理健康对控制高血压的重要性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心理健康的维护不仅有助于控制高血压，还能提高患者的生活质量，使其更加积极地面对疾病和生活。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通过心理咨询、放松训练等方法缓解心理压力，有助于降低交感神经的兴奋性，从而控制血压。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针对焦虑和抑郁症状进行治疗，如药物治疗、心理治疗等，有助于改善患者的心理状态，进而控制高血压。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77" r="1867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定期回顾情绪日记，发现情绪变化的规律和趋势，提高自我认知。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通过记录和分析自己的情绪变化，了解情绪触发因素和应对方式。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情绪日记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记录每天的情绪变化和相关事件，以便更好地认识自己的情绪模式。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提高自我认知，了解自身情绪变化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深呼吸和放松训练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通过深呼吸、渐进性肌肉松弛等方法缓解紧张和焦虑。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运用积极心理学中的技巧，如重构负面想法、寻找积极解释等，以更乐观的态度面对压力。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与家人、朋友或专业人士交流，分享感受和压力，获得情感支持和建议。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学会情绪调节，减轻心理压力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https://d.book118.com/866103155011010032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2024-08-30T21:55:18.541</cp:lastPrinted>
  <dcterms:created xsi:type="dcterms:W3CDTF">2024-08-30T13:55:18Z</dcterms:created>
  <dcterms:modified xsi:type="dcterms:W3CDTF">2024-08-30T13:55:20Z</dcterms:modified>
</cp:coreProperties>
</file>