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82008D-ADC4-415B-9BC9-BA6E0FDA8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093FF-C69F-4434-819D-064CC91A2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F6EA02-5102-43A8-BEB5-8675AEF40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E8426F-92E7-4B27-8013-B7FE98F13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A3368D-385E-4CF0-A7E9-998D0B762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5745A6-C6AF-485D-80ED-0D07933FE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716FF3-43FB-48D2-BA68-F92E6B39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97FF72-891E-44EA-A54F-C3C23D89F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788638-CE44-49E0-9572-FB48DA015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69F96-8DFA-450A-BA83-C69929A58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CAD1A-53E8-44B6-8AD9-017C1DEA0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104100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糖尿病酮症酸中毒的预防与护理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糖尿病酮症酸中毒的并发症与预后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糖尿病酮症酸中毒的科研进展与展望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糖尿病酮症酸中毒是一种严重的糖尿病急性并发症，由于体内胰岛素缺乏或胰岛素抵抗，导致糖、脂肪和蛋白质代谢紊乱，以高血糖、高血酮和代谢性酸中毒为主要表现。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病情危重，变化迅速，需要及时诊断和治疗，否则可能导致昏迷、休克甚至死亡。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51" r="2495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糖尿病酮症酸中毒的发病机制主要涉及胰岛素缺乏或胰岛素抵抗，导致脂肪分解加速，产生大量酮体，当酮体在体内堆积过多时，可引发代谢性酸中毒。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常见诱因包括感染、饮食不当、应激、胰岛素使用不当等。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520" b="552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患者可能出现多饮、多尿、乏力、食欲减退、恶心呕吐等症状，严重时可出现呼吸困难、意识障碍、昏迷等。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根据患者糖尿病病史、临床表现及实验室检查（如血糖升高、尿糖强阳性、尿酮阳性、血气分析显示代谢性酸中毒等）进行诊断。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糖尿病酮症酸中毒的治疗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根据患者的脱水程度和心肾功能状况，计算出所需补液量。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补液速度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通常选用生理盐水或平衡盐溶液，以快速补充血容量，改善组织灌注。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根据患者的血压、心率、尿量等指标，调整补液速度，避免过快或过慢。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补液治疗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根据患者的血糖水平，计算出所需的胰岛素剂量。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胰岛素剂量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通常采用静脉注射或微量泵持续输注，以保持血糖水平的稳定。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胰岛素给药方式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在治疗过程中，密切监测患者的血糖、尿糖、尿酮等指标，及时调整胰岛素剂量。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胰岛素治疗监测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295" b="42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398" b="15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纠正电解质紊乱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钾离子补充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根据患者的血钾水平，补充适量的钾离子，以维持电解质平衡。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镁离子补充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部分患者可能存在镁离子缺乏，适当补充镁离子有助于缓解症状。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钙离子和磷离子调节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注意监测钙离子和磷离子的水平，如有需要可适当补充。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根据患者的酸碱平衡状况，采用适当的药物或治疗措施进行纠正。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酸碱平衡纠正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对于合并感染的患者，应积极进行抗感染治疗，控制感染病灶。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给予患者必要的支持对症治疗，如吸氧、止痛等，以提高治疗效果。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支持对症治疗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https://d.book118.com/866104100210010044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2024-09-13T06:46:18.157</cp:lastPrinted>
  <dcterms:created xsi:type="dcterms:W3CDTF">2024-09-12T22:46:18Z</dcterms:created>
  <dcterms:modified xsi:type="dcterms:W3CDTF">2024-09-12T22:46:20Z</dcterms:modified>
</cp:coreProperties>
</file>