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05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8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image" Target="../media/image4.png" /><Relationship Id="rId19" Type="http://schemas.openxmlformats.org/officeDocument/2006/relationships/tags" Target="../tags/tag15.xml" /><Relationship Id="rId2" Type="http://schemas.openxmlformats.org/officeDocument/2006/relationships/tags" Target="../tags/tag2.xml" /><Relationship Id="rId20" Type="http://schemas.openxmlformats.org/officeDocument/2006/relationships/tags" Target="../tags/tag16.xml" /><Relationship Id="rId21" Type="http://schemas.openxmlformats.org/officeDocument/2006/relationships/tags" Target="../tags/tag17.xml" /><Relationship Id="rId22" Type="http://schemas.openxmlformats.org/officeDocument/2006/relationships/image" Target="../media/image5.png" /><Relationship Id="rId23" Type="http://schemas.openxmlformats.org/officeDocument/2006/relationships/tags" Target="../tags/tag18.xml" /><Relationship Id="rId24" Type="http://schemas.openxmlformats.org/officeDocument/2006/relationships/tags" Target="../tags/tag19.xml" /><Relationship Id="rId25" Type="http://schemas.openxmlformats.org/officeDocument/2006/relationships/tags" Target="../tags/tag20.xml" /><Relationship Id="rId26" Type="http://schemas.openxmlformats.org/officeDocument/2006/relationships/image" Target="../media/image6.png" /><Relationship Id="rId27" Type="http://schemas.openxmlformats.org/officeDocument/2006/relationships/tags" Target="../tags/tag21.xml" /><Relationship Id="rId28" Type="http://schemas.openxmlformats.org/officeDocument/2006/relationships/image" Target="../media/image7.png" /><Relationship Id="rId29" Type="http://schemas.openxmlformats.org/officeDocument/2006/relationships/tags" Target="../tags/tag22.xml" /><Relationship Id="rId3" Type="http://schemas.openxmlformats.org/officeDocument/2006/relationships/tags" Target="../tags/tag3.xml" /><Relationship Id="rId30" Type="http://schemas.openxmlformats.org/officeDocument/2006/relationships/tags" Target="../tags/tag23.xml" /><Relationship Id="rId31" Type="http://schemas.openxmlformats.org/officeDocument/2006/relationships/image" Target="../media/image8.png" /><Relationship Id="rId32" Type="http://schemas.openxmlformats.org/officeDocument/2006/relationships/tags" Target="../tags/tag24.xml" /><Relationship Id="rId33" Type="http://schemas.openxmlformats.org/officeDocument/2006/relationships/tags" Target="../tags/tag25.xml" /><Relationship Id="rId34" Type="http://schemas.openxmlformats.org/officeDocument/2006/relationships/tags" Target="../tags/tag26.xml" /><Relationship Id="rId35" Type="http://schemas.openxmlformats.org/officeDocument/2006/relationships/tags" Target="../tags/tag27.xml" /><Relationship Id="rId36" Type="http://schemas.openxmlformats.org/officeDocument/2006/relationships/image" Target="../media/image9.png" /><Relationship Id="rId37" Type="http://schemas.openxmlformats.org/officeDocument/2006/relationships/tags" Target="../tags/tag28.xml" /><Relationship Id="rId38" Type="http://schemas.openxmlformats.org/officeDocument/2006/relationships/image" Target="../media/image10.png" /><Relationship Id="rId39" Type="http://schemas.openxmlformats.org/officeDocument/2006/relationships/tags" Target="../tags/tag29.xml" /><Relationship Id="rId4" Type="http://schemas.openxmlformats.org/officeDocument/2006/relationships/tags" Target="../tags/tag4.xml" /><Relationship Id="rId40" Type="http://schemas.openxmlformats.org/officeDocument/2006/relationships/image" Target="../media/image11.png" /><Relationship Id="rId41" Type="http://schemas.openxmlformats.org/officeDocument/2006/relationships/tags" Target="../tags/tag30.xml" /><Relationship Id="rId42" Type="http://schemas.openxmlformats.org/officeDocument/2006/relationships/tags" Target="../tags/tag31.xml" /><Relationship Id="rId43" Type="http://schemas.openxmlformats.org/officeDocument/2006/relationships/tags" Target="../tags/tag32.xml" /><Relationship Id="rId44" Type="http://schemas.openxmlformats.org/officeDocument/2006/relationships/tags" Target="../tags/tag33.xml" /><Relationship Id="rId45" Type="http://schemas.openxmlformats.org/officeDocument/2006/relationships/tags" Target="../tags/tag34.xml" /><Relationship Id="rId46" Type="http://schemas.openxmlformats.org/officeDocument/2006/relationships/tags" Target="../tags/tag35.xml" /><Relationship Id="rId47" Type="http://schemas.openxmlformats.org/officeDocument/2006/relationships/tags" Target="../tags/tag36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image" Target="../media/image1.png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image" Target="../media/image2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image" Target="../media/image13.png" /><Relationship Id="rId14" Type="http://schemas.openxmlformats.org/officeDocument/2006/relationships/tags" Target="../tags/tag52.xml" /><Relationship Id="rId15" Type="http://schemas.openxmlformats.org/officeDocument/2006/relationships/image" Target="../media/image14.png" /><Relationship Id="rId16" Type="http://schemas.openxmlformats.org/officeDocument/2006/relationships/tags" Target="../tags/tag53.xml" /><Relationship Id="rId17" Type="http://schemas.openxmlformats.org/officeDocument/2006/relationships/image" Target="../media/image15.png" /><Relationship Id="rId18" Type="http://schemas.openxmlformats.org/officeDocument/2006/relationships/tags" Target="../tags/tag54.xml" /><Relationship Id="rId19" Type="http://schemas.openxmlformats.org/officeDocument/2006/relationships/tags" Target="../tags/tag55.xml" /><Relationship Id="rId2" Type="http://schemas.openxmlformats.org/officeDocument/2006/relationships/tags" Target="../tags/tag43.xml" /><Relationship Id="rId20" Type="http://schemas.openxmlformats.org/officeDocument/2006/relationships/tags" Target="../tags/tag56.xml" /><Relationship Id="rId21" Type="http://schemas.openxmlformats.org/officeDocument/2006/relationships/tags" Target="../tags/tag57.xml" /><Relationship Id="rId22" Type="http://schemas.openxmlformats.org/officeDocument/2006/relationships/tags" Target="../tags/tag58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image" Target="../media/image12.png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image" Target="../media/image8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7.xml" /><Relationship Id="rId11" Type="http://schemas.openxmlformats.org/officeDocument/2006/relationships/image" Target="../media/image4.png" /><Relationship Id="rId12" Type="http://schemas.openxmlformats.org/officeDocument/2006/relationships/tags" Target="../tags/tag68.xml" /><Relationship Id="rId13" Type="http://schemas.openxmlformats.org/officeDocument/2006/relationships/tags" Target="../tags/tag69.xml" /><Relationship Id="rId14" Type="http://schemas.openxmlformats.org/officeDocument/2006/relationships/tags" Target="../tags/tag70.xml" /><Relationship Id="rId15" Type="http://schemas.openxmlformats.org/officeDocument/2006/relationships/image" Target="../media/image5.png" /><Relationship Id="rId16" Type="http://schemas.openxmlformats.org/officeDocument/2006/relationships/tags" Target="../tags/tag71.xml" /><Relationship Id="rId17" Type="http://schemas.openxmlformats.org/officeDocument/2006/relationships/tags" Target="../tags/tag72.xml" /><Relationship Id="rId18" Type="http://schemas.openxmlformats.org/officeDocument/2006/relationships/tags" Target="../tags/tag73.xml" /><Relationship Id="rId19" Type="http://schemas.openxmlformats.org/officeDocument/2006/relationships/tags" Target="../tags/tag74.xml" /><Relationship Id="rId2" Type="http://schemas.openxmlformats.org/officeDocument/2006/relationships/tags" Target="../tags/tag60.xml" /><Relationship Id="rId20" Type="http://schemas.openxmlformats.org/officeDocument/2006/relationships/image" Target="../media/image16.png" /><Relationship Id="rId21" Type="http://schemas.openxmlformats.org/officeDocument/2006/relationships/tags" Target="../tags/tag75.xml" /><Relationship Id="rId22" Type="http://schemas.openxmlformats.org/officeDocument/2006/relationships/image" Target="../media/image17.png" /><Relationship Id="rId23" Type="http://schemas.openxmlformats.org/officeDocument/2006/relationships/tags" Target="../tags/tag76.xml" /><Relationship Id="rId24" Type="http://schemas.openxmlformats.org/officeDocument/2006/relationships/image" Target="../media/image18.png" /><Relationship Id="rId25" Type="http://schemas.openxmlformats.org/officeDocument/2006/relationships/tags" Target="../tags/tag77.xml" /><Relationship Id="rId26" Type="http://schemas.openxmlformats.org/officeDocument/2006/relationships/tags" Target="../tags/tag78.xml" /><Relationship Id="rId27" Type="http://schemas.openxmlformats.org/officeDocument/2006/relationships/tags" Target="../tags/tag79.xml" /><Relationship Id="rId28" Type="http://schemas.openxmlformats.org/officeDocument/2006/relationships/tags" Target="../tags/tag80.xml" /><Relationship Id="rId29" Type="http://schemas.openxmlformats.org/officeDocument/2006/relationships/tags" Target="../tags/tag81.xml" /><Relationship Id="rId3" Type="http://schemas.openxmlformats.org/officeDocument/2006/relationships/tags" Target="../tags/tag61.xml" /><Relationship Id="rId30" Type="http://schemas.openxmlformats.org/officeDocument/2006/relationships/tags" Target="../tags/tag82.xml" /><Relationship Id="rId31" Type="http://schemas.openxmlformats.org/officeDocument/2006/relationships/slideMaster" Target="../slideMasters/slideMaster2.xml" /><Relationship Id="rId4" Type="http://schemas.openxmlformats.org/officeDocument/2006/relationships/tags" Target="../tags/tag62.xml" /><Relationship Id="rId5" Type="http://schemas.openxmlformats.org/officeDocument/2006/relationships/image" Target="../media/image1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image" Target="../media/image3.png" /><Relationship Id="rId13" Type="http://schemas.openxmlformats.org/officeDocument/2006/relationships/tags" Target="../tags/tag122.xml" /><Relationship Id="rId14" Type="http://schemas.openxmlformats.org/officeDocument/2006/relationships/tags" Target="../tags/tag123.xml" /><Relationship Id="rId15" Type="http://schemas.openxmlformats.org/officeDocument/2006/relationships/tags" Target="../tags/tag124.xml" /><Relationship Id="rId16" Type="http://schemas.openxmlformats.org/officeDocument/2006/relationships/tags" Target="../tags/tag125.xml" /><Relationship Id="rId17" Type="http://schemas.openxmlformats.org/officeDocument/2006/relationships/tags" Target="../tags/tag126.xml" /><Relationship Id="rId18" Type="http://schemas.openxmlformats.org/officeDocument/2006/relationships/image" Target="../media/image4.png" /><Relationship Id="rId19" Type="http://schemas.openxmlformats.org/officeDocument/2006/relationships/tags" Target="../tags/tag127.xml" /><Relationship Id="rId2" Type="http://schemas.openxmlformats.org/officeDocument/2006/relationships/tags" Target="../tags/tag114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image" Target="../media/image5.png" /><Relationship Id="rId23" Type="http://schemas.openxmlformats.org/officeDocument/2006/relationships/tags" Target="../tags/tag130.xml" /><Relationship Id="rId24" Type="http://schemas.openxmlformats.org/officeDocument/2006/relationships/tags" Target="../tags/tag131.xml" /><Relationship Id="rId25" Type="http://schemas.openxmlformats.org/officeDocument/2006/relationships/tags" Target="../tags/tag132.xml" /><Relationship Id="rId26" Type="http://schemas.openxmlformats.org/officeDocument/2006/relationships/image" Target="../media/image6.png" /><Relationship Id="rId27" Type="http://schemas.openxmlformats.org/officeDocument/2006/relationships/tags" Target="../tags/tag133.xml" /><Relationship Id="rId28" Type="http://schemas.openxmlformats.org/officeDocument/2006/relationships/image" Target="../media/image7.png" /><Relationship Id="rId29" Type="http://schemas.openxmlformats.org/officeDocument/2006/relationships/tags" Target="../tags/tag134.xml" /><Relationship Id="rId3" Type="http://schemas.openxmlformats.org/officeDocument/2006/relationships/tags" Target="../tags/tag115.xml" /><Relationship Id="rId30" Type="http://schemas.openxmlformats.org/officeDocument/2006/relationships/tags" Target="../tags/tag135.xml" /><Relationship Id="rId31" Type="http://schemas.openxmlformats.org/officeDocument/2006/relationships/image" Target="../media/image8.png" /><Relationship Id="rId32" Type="http://schemas.openxmlformats.org/officeDocument/2006/relationships/tags" Target="../tags/tag136.xml" /><Relationship Id="rId33" Type="http://schemas.openxmlformats.org/officeDocument/2006/relationships/tags" Target="../tags/tag137.xml" /><Relationship Id="rId34" Type="http://schemas.openxmlformats.org/officeDocument/2006/relationships/tags" Target="../tags/tag138.xml" /><Relationship Id="rId35" Type="http://schemas.openxmlformats.org/officeDocument/2006/relationships/tags" Target="../tags/tag139.xml" /><Relationship Id="rId36" Type="http://schemas.openxmlformats.org/officeDocument/2006/relationships/image" Target="../media/image9.png" /><Relationship Id="rId37" Type="http://schemas.openxmlformats.org/officeDocument/2006/relationships/tags" Target="../tags/tag140.xml" /><Relationship Id="rId38" Type="http://schemas.openxmlformats.org/officeDocument/2006/relationships/image" Target="../media/image10.png" /><Relationship Id="rId39" Type="http://schemas.openxmlformats.org/officeDocument/2006/relationships/tags" Target="../tags/tag141.xml" /><Relationship Id="rId4" Type="http://schemas.openxmlformats.org/officeDocument/2006/relationships/tags" Target="../tags/tag116.xml" /><Relationship Id="rId40" Type="http://schemas.openxmlformats.org/officeDocument/2006/relationships/image" Target="../media/image11.png" /><Relationship Id="rId41" Type="http://schemas.openxmlformats.org/officeDocument/2006/relationships/tags" Target="../tags/tag142.xml" /><Relationship Id="rId42" Type="http://schemas.openxmlformats.org/officeDocument/2006/relationships/tags" Target="../tags/tag143.xml" /><Relationship Id="rId43" Type="http://schemas.openxmlformats.org/officeDocument/2006/relationships/tags" Target="../tags/tag144.xml" /><Relationship Id="rId44" Type="http://schemas.openxmlformats.org/officeDocument/2006/relationships/tags" Target="../tags/tag145.xml" /><Relationship Id="rId45" Type="http://schemas.openxmlformats.org/officeDocument/2006/relationships/tags" Target="../tags/tag146.xml" /><Relationship Id="rId46" Type="http://schemas.openxmlformats.org/officeDocument/2006/relationships/tags" Target="../tags/tag147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117.xml" /><Relationship Id="rId6" Type="http://schemas.openxmlformats.org/officeDocument/2006/relationships/image" Target="../media/image1.png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33D30-1CE4-4D5B-B557-D6B403B98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819D3-2AE5-4891-BCFA-05FFAE2FA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BC633-6B51-4136-83BE-567D9A173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F5E22B-C048-44AA-9575-60E638623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B15B8E-E385-4184-B273-1623CDE70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D85949-654F-4248-9909-52B3459F2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C4653F-2BE1-4D12-9DB2-D068DB2B8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362BF4-AA0D-4709-B817-10D48C190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230E7-1E8B-4FC4-BB14-D111A7E66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E7B9E4-5E8F-4B8D-A5BD-9A6EF03B9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C7A714-734A-4F82-B71A-2BA1F8850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0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2" name="任意多边形: 形状 3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4" name="椭圆 11"/>
          <p:cNvSpPr/>
          <p:nvPr userDrawn="1">
            <p:custDataLst>
              <p:tags r:id="rId5"/>
            </p:custDataLst>
          </p:nvPr>
        </p:nvSpPr>
        <p:spPr>
          <a:xfrm>
            <a:off x="5997284" y="6450161"/>
            <a:ext cx="831781" cy="11954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3" name="图片 12" descr="卡通人物  中度可信度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696" name="椭圆 14"/>
          <p:cNvSpPr/>
          <p:nvPr userDrawn="1">
            <p:custDataLst>
              <p:tags r:id="rId8"/>
            </p:custDataLst>
          </p:nvPr>
        </p:nvSpPr>
        <p:spPr>
          <a:xfrm>
            <a:off x="4991280" y="6433893"/>
            <a:ext cx="773988" cy="157537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5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83084" y="5415283"/>
            <a:ext cx="1381127" cy="1310514"/>
          </a:xfrm>
          <a:prstGeom prst="rect">
            <a:avLst/>
          </a:prstGeom>
        </p:spPr>
      </p:pic>
      <p:sp>
        <p:nvSpPr>
          <p:cNvPr id="1048698" name="椭圆 16"/>
          <p:cNvSpPr/>
          <p:nvPr userDrawn="1">
            <p:custDataLst>
              <p:tags r:id="rId11"/>
            </p:custDataLst>
          </p:nvPr>
        </p:nvSpPr>
        <p:spPr>
          <a:xfrm>
            <a:off x="3322037" y="6349079"/>
            <a:ext cx="1388726" cy="14554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7" name="图片 1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63379" y="5456321"/>
            <a:ext cx="1783689" cy="1072061"/>
          </a:xfrm>
          <a:prstGeom prst="rect">
            <a:avLst/>
          </a:prstGeom>
        </p:spPr>
      </p:pic>
      <p:sp>
        <p:nvSpPr>
          <p:cNvPr id="1048700" name="矩形: 圆角 21"/>
          <p:cNvSpPr/>
          <p:nvPr userDrawn="1">
            <p:custDataLst>
              <p:tags r:id="rId14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2" name="矩形: 圆角 22"/>
          <p:cNvSpPr/>
          <p:nvPr userDrawn="1">
            <p:custDataLst>
              <p:tags r:id="rId15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4" name="任意多边形: 形状 24"/>
          <p:cNvSpPr/>
          <p:nvPr userDrawn="1">
            <p:custDataLst>
              <p:tags r:id="rId16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6" name="矩形: 圆角 25"/>
          <p:cNvSpPr/>
          <p:nvPr userDrawn="1">
            <p:custDataLst>
              <p:tags r:id="rId17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26" descr="图片包含 游戏机, 灯  描述已自动生成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161" name="图片 27" descr="图片包含 游戏机, 灯  描述已自动生成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708" name="椭圆 28"/>
          <p:cNvSpPr/>
          <p:nvPr userDrawn="1">
            <p:custDataLst>
              <p:tags r:id="rId21"/>
            </p:custDataLst>
          </p:nvPr>
        </p:nvSpPr>
        <p:spPr>
          <a:xfrm>
            <a:off x="8637224" y="6290632"/>
            <a:ext cx="2666197" cy="287242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3" name="图片 29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258788" y="4119174"/>
            <a:ext cx="2116477" cy="2429238"/>
          </a:xfrm>
          <a:prstGeom prst="rect">
            <a:avLst/>
          </a:prstGeom>
        </p:spPr>
      </p:pic>
      <p:sp>
        <p:nvSpPr>
          <p:cNvPr id="1048710" name="矩形 30"/>
          <p:cNvSpPr/>
          <p:nvPr userDrawn="1">
            <p:custDataLst>
              <p:tags r:id="rId24"/>
            </p:custDataLst>
          </p:nvPr>
        </p:nvSpPr>
        <p:spPr>
          <a:xfrm rot="21152280">
            <a:off x="3746512" y="4618676"/>
            <a:ext cx="149290" cy="668551"/>
          </a:xfrm>
          <a:prstGeom prst="rect">
            <a:avLst/>
          </a:prstGeom>
          <a:solidFill>
            <a:schemeClr val="accent4">
              <a:lumMod val="50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12" name="矩形 31"/>
          <p:cNvSpPr/>
          <p:nvPr userDrawn="1">
            <p:custDataLst>
              <p:tags r:id="rId25"/>
            </p:custDataLst>
          </p:nvPr>
        </p:nvSpPr>
        <p:spPr>
          <a:xfrm rot="21152280">
            <a:off x="4116626" y="4677771"/>
            <a:ext cx="149290" cy="668551"/>
          </a:xfrm>
          <a:prstGeom prst="rect">
            <a:avLst/>
          </a:prstGeom>
          <a:solidFill>
            <a:schemeClr val="accent4">
              <a:lumMod val="50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5" name="图片 33" descr="图标  描述已自动生成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746500" y="4599940"/>
            <a:ext cx="542290" cy="762000"/>
          </a:xfrm>
          <a:prstGeom prst="rect">
            <a:avLst/>
          </a:prstGeom>
        </p:spPr>
      </p:pic>
      <p:pic>
        <p:nvPicPr>
          <p:cNvPr id="2097167" name="图片 34" descr="图标  描述已自动生成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3402330" y="4538980"/>
            <a:ext cx="524510" cy="803275"/>
          </a:xfrm>
          <a:prstGeom prst="rect">
            <a:avLst/>
          </a:prstGeom>
        </p:spPr>
      </p:pic>
      <p:sp>
        <p:nvSpPr>
          <p:cNvPr id="1048714" name="矩形 35"/>
          <p:cNvSpPr/>
          <p:nvPr userDrawn="1">
            <p:custDataLst>
              <p:tags r:id="rId30"/>
            </p:custDataLst>
          </p:nvPr>
        </p:nvSpPr>
        <p:spPr>
          <a:xfrm rot="21152280">
            <a:off x="8419561" y="4851438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9" name="图片 36" descr="图标  描述已自动生成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459617" y="4690105"/>
            <a:ext cx="1277957" cy="670098"/>
          </a:xfrm>
          <a:prstGeom prst="rect">
            <a:avLst/>
          </a:prstGeom>
        </p:spPr>
      </p:pic>
      <p:sp>
        <p:nvSpPr>
          <p:cNvPr id="1048716" name="任意多边形: 形状 37"/>
          <p:cNvSpPr/>
          <p:nvPr userDrawn="1">
            <p:custDataLst>
              <p:tags r:id="rId33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18" name="椭圆 39"/>
          <p:cNvSpPr/>
          <p:nvPr userDrawn="1">
            <p:custDataLst>
              <p:tags r:id="rId34"/>
            </p:custDataLst>
          </p:nvPr>
        </p:nvSpPr>
        <p:spPr>
          <a:xfrm rot="21442365">
            <a:off x="1388745" y="6376035"/>
            <a:ext cx="808355" cy="19812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20" name="椭圆 40"/>
          <p:cNvSpPr/>
          <p:nvPr userDrawn="1">
            <p:custDataLst>
              <p:tags r:id="rId35"/>
            </p:custDataLst>
          </p:nvPr>
        </p:nvSpPr>
        <p:spPr>
          <a:xfrm>
            <a:off x="318135" y="6453505"/>
            <a:ext cx="933450" cy="136525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1" name="图片 43" descr="图标  描述已自动生成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506730" y="5739130"/>
            <a:ext cx="483235" cy="389890"/>
          </a:xfrm>
          <a:prstGeom prst="rect">
            <a:avLst/>
          </a:prstGeom>
        </p:spPr>
      </p:pic>
      <p:pic>
        <p:nvPicPr>
          <p:cNvPr id="2097173" name="图片 44" descr="图标  描述已自动生成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326390" y="6001385"/>
            <a:ext cx="867410" cy="600075"/>
          </a:xfrm>
          <a:prstGeom prst="rect">
            <a:avLst/>
          </a:prstGeom>
        </p:spPr>
      </p:pic>
      <p:pic>
        <p:nvPicPr>
          <p:cNvPr id="2097175" name="图片 42"/>
          <p:cNvPicPr>
            <a:picLocks noChangeAspect="1"/>
          </p:cNvPicPr>
          <p:nvPr userDrawn="1">
            <p:custDataLst>
              <p:tags r:id="rId41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318770" y="3688080"/>
            <a:ext cx="2344420" cy="2938780"/>
          </a:xfrm>
          <a:prstGeom prst="rect">
            <a:avLst/>
          </a:prstGeom>
        </p:spPr>
      </p:pic>
      <p:sp>
        <p:nvSpPr>
          <p:cNvPr id="1048722" name="标题 1"/>
          <p:cNvSpPr>
            <a:spLocks noGrp="1"/>
          </p:cNvSpPr>
          <p:nvPr>
            <p:ph type="ctrTitle" hasCustomPrompt="1"/>
            <p:custDataLst>
              <p:tags r:id="rId42"/>
            </p:custDataLst>
          </p:nvPr>
        </p:nvSpPr>
        <p:spPr>
          <a:xfrm>
            <a:off x="2201460" y="1563910"/>
            <a:ext cx="7992277" cy="165826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24" name="副标题 2"/>
          <p:cNvSpPr>
            <a:spLocks noGrp="1"/>
          </p:cNvSpPr>
          <p:nvPr>
            <p:ph type="subTitle" idx="1"/>
            <p:custDataLst>
              <p:tags r:id="rId43"/>
            </p:custDataLst>
          </p:nvPr>
        </p:nvSpPr>
        <p:spPr>
          <a:xfrm>
            <a:off x="2201458" y="3330064"/>
            <a:ext cx="7992277" cy="59390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32" name="文本占位符 23"/>
          <p:cNvSpPr>
            <a:spLocks noGrp="1"/>
          </p:cNvSpPr>
          <p:nvPr>
            <p:ph type="body" sz="quarter" idx="17" hasCustomPrompt="1"/>
            <p:custDataLst>
              <p:tags r:id="rId47"/>
            </p:custDataLst>
          </p:nvPr>
        </p:nvSpPr>
        <p:spPr>
          <a:xfrm>
            <a:off x="5117597" y="4137090"/>
            <a:ext cx="2160000" cy="54773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48" name="任意多边形: 形状 5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50" name="任意多边形: 形状 9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7" name="图片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6931" y="1525480"/>
            <a:ext cx="10998137" cy="4511431"/>
          </a:xfrm>
          <a:prstGeom prst="rect">
            <a:avLst/>
          </a:prstGeom>
        </p:spPr>
      </p:pic>
      <p:sp>
        <p:nvSpPr>
          <p:cNvPr id="1048752" name="矩形: 圆角 11"/>
          <p:cNvSpPr/>
          <p:nvPr userDrawn="1">
            <p:custDataLst>
              <p:tags r:id="rId7"/>
            </p:custDataLst>
          </p:nvPr>
        </p:nvSpPr>
        <p:spPr>
          <a:xfrm>
            <a:off x="838200" y="1758911"/>
            <a:ext cx="10515600" cy="4059956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4" name="矩形 12"/>
          <p:cNvSpPr/>
          <p:nvPr userDrawn="1">
            <p:custDataLst>
              <p:tags r:id="rId8"/>
            </p:custDataLst>
          </p:nvPr>
        </p:nvSpPr>
        <p:spPr>
          <a:xfrm rot="21152280">
            <a:off x="9798418" y="5635210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9" name="图片 13" descr="图标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273903" y="5473877"/>
            <a:ext cx="1277957" cy="670098"/>
          </a:xfrm>
          <a:prstGeom prst="rect">
            <a:avLst/>
          </a:prstGeom>
        </p:spPr>
      </p:pic>
      <p:sp>
        <p:nvSpPr>
          <p:cNvPr id="1048756" name="矩形: 圆角 15"/>
          <p:cNvSpPr/>
          <p:nvPr userDrawn="1">
            <p:custDataLst>
              <p:tags r:id="rId11"/>
            </p:custDataLst>
          </p:nvPr>
        </p:nvSpPr>
        <p:spPr>
          <a:xfrm>
            <a:off x="384810" y="6009005"/>
            <a:ext cx="11423015" cy="522605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58" name="任意多边形: 形状 16"/>
          <p:cNvSpPr/>
          <p:nvPr userDrawn="1">
            <p:custDataLst>
              <p:tags r:id="rId12"/>
            </p:custDataLst>
          </p:nvPr>
        </p:nvSpPr>
        <p:spPr>
          <a:xfrm>
            <a:off x="384810" y="6009005"/>
            <a:ext cx="7721600" cy="362585"/>
          </a:xfrm>
          <a:custGeom>
            <a:gdLst>
              <a:gd name="connsiteX0" fmla="*/ 87087 w 7721827"/>
              <a:gd name="connsiteY0" fmla="*/ 0 h 362857"/>
              <a:gd name="connsiteX1" fmla="*/ 7721827 w 7721827"/>
              <a:gd name="connsiteY1" fmla="*/ 0 h 362857"/>
              <a:gd name="connsiteX2" fmla="*/ 7358970 w 7721827"/>
              <a:gd name="connsiteY2" fmla="*/ 362857 h 362857"/>
              <a:gd name="connsiteX3" fmla="*/ 0 w 7721827"/>
              <a:gd name="connsiteY3" fmla="*/ 362857 h 362857"/>
              <a:gd name="connsiteX4" fmla="*/ 0 w 7721827"/>
              <a:gd name="connsiteY4" fmla="*/ 87087 h 362857"/>
              <a:gd name="connsiteX5" fmla="*/ 87087 w 7721827"/>
              <a:gd name="connsiteY5" fmla="*/ 0 h 362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1827" h="362857">
                <a:moveTo>
                  <a:pt x="87087" y="0"/>
                </a:moveTo>
                <a:lnTo>
                  <a:pt x="7721827" y="0"/>
                </a:lnTo>
                <a:cubicBezTo>
                  <a:pt x="7721827" y="200400"/>
                  <a:pt x="7559370" y="362857"/>
                  <a:pt x="7358970" y="362857"/>
                </a:cubicBezTo>
                <a:lnTo>
                  <a:pt x="0" y="362857"/>
                </a:lnTo>
                <a:lnTo>
                  <a:pt x="0" y="87087"/>
                </a:lnTo>
                <a:cubicBezTo>
                  <a:pt x="0" y="38990"/>
                  <a:pt x="38990" y="0"/>
                  <a:pt x="8708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81" name="图片 17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67670" y="5308191"/>
            <a:ext cx="908383" cy="823031"/>
          </a:xfrm>
          <a:prstGeom prst="rect">
            <a:avLst/>
          </a:prstGeom>
        </p:spPr>
      </p:pic>
      <p:pic>
        <p:nvPicPr>
          <p:cNvPr id="2097183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42" y="-19"/>
            <a:ext cx="5608806" cy="2024047"/>
          </a:xfrm>
          <a:prstGeom prst="rect">
            <a:avLst/>
          </a:prstGeom>
        </p:spPr>
      </p:pic>
      <p:pic>
        <p:nvPicPr>
          <p:cNvPr id="2097185" name="图片 19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582752" y="-19"/>
            <a:ext cx="5608806" cy="2024047"/>
          </a:xfrm>
          <a:prstGeom prst="rect">
            <a:avLst/>
          </a:prstGeom>
        </p:spPr>
      </p:pic>
      <p:sp>
        <p:nvSpPr>
          <p:cNvPr id="1048760" name="标题 1"/>
          <p:cNvSpPr>
            <a:spLocks noGrp="1"/>
          </p:cNvSpPr>
          <p:nvPr>
            <p:ph type="title" hasCustomPrompt="1"/>
            <p:custDataLst>
              <p:tags r:id="rId19"/>
            </p:custDataLst>
          </p:nvPr>
        </p:nvSpPr>
        <p:spPr>
          <a:xfrm>
            <a:off x="4655999" y="239679"/>
            <a:ext cx="2880000" cy="1081088"/>
          </a:xfrm>
          <a:effectLst>
            <a:outerShdw blurRad="50800" dist="50800" dir="5400000" algn="ctr" rotWithShape="0">
              <a:schemeClr val="bg1">
                <a:alpha val="44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1">
                      <a:lumMod val="50000"/>
                      <a:alpha val="0"/>
                    </a:schemeClr>
                  </a:outerShdw>
                </a:effectLst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0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2" name="任意多边形: 形状 9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87" name="图片 11" descr="卡通人物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776" name="矩形: 圆角 13"/>
          <p:cNvSpPr/>
          <p:nvPr userDrawn="1">
            <p:custDataLst>
              <p:tags r:id="rId7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8" name="矩形: 圆角 14"/>
          <p:cNvSpPr/>
          <p:nvPr userDrawn="1">
            <p:custDataLst>
              <p:tags r:id="rId8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0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2" name="矩形: 圆角 16"/>
          <p:cNvSpPr/>
          <p:nvPr userDrawn="1">
            <p:custDataLst>
              <p:tags r:id="rId10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89" name="图片 17" descr="图片包含 游戏机, 灯  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191" name="图片 18" descr="图片包含 游戏机, 灯  描述已自动生成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1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784" name="椭圆 20"/>
          <p:cNvSpPr/>
          <p:nvPr userDrawn="1">
            <p:custDataLst>
              <p:tags r:id="rId14"/>
            </p:custDataLst>
          </p:nvPr>
        </p:nvSpPr>
        <p:spPr>
          <a:xfrm>
            <a:off x="465455" y="6363970"/>
            <a:ext cx="2762250" cy="29718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2097193" name="图片 2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70585" y="4065905"/>
            <a:ext cx="2192655" cy="2517775"/>
          </a:xfrm>
          <a:prstGeom prst="rect">
            <a:avLst/>
          </a:prstGeom>
        </p:spPr>
      </p:pic>
      <p:sp>
        <p:nvSpPr>
          <p:cNvPr id="1048786" name="任意多边形: 形状 22"/>
          <p:cNvSpPr/>
          <p:nvPr userDrawn="1">
            <p:custDataLst>
              <p:tags r:id="rId17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8" name="椭圆 24"/>
          <p:cNvSpPr/>
          <p:nvPr userDrawn="1">
            <p:custDataLst>
              <p:tags r:id="rId18"/>
            </p:custDataLst>
          </p:nvPr>
        </p:nvSpPr>
        <p:spPr>
          <a:xfrm rot="21442365" flipH="1">
            <a:off x="10210165" y="6447155"/>
            <a:ext cx="721995" cy="177165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90" name="椭圆 25"/>
          <p:cNvSpPr/>
          <p:nvPr userDrawn="1">
            <p:custDataLst>
              <p:tags r:id="rId19"/>
            </p:custDataLst>
          </p:nvPr>
        </p:nvSpPr>
        <p:spPr>
          <a:xfrm flipH="1">
            <a:off x="11054715" y="6516370"/>
            <a:ext cx="833755" cy="121920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95" name="图片 28" descr="图标  描述已自动生成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11287760" y="5878195"/>
            <a:ext cx="431165" cy="347980"/>
          </a:xfrm>
          <a:prstGeom prst="rect">
            <a:avLst/>
          </a:prstGeom>
        </p:spPr>
      </p:pic>
      <p:pic>
        <p:nvPicPr>
          <p:cNvPr id="2097197" name="图片 29" descr="图标  描述已自动生成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 flipH="1">
            <a:off x="11106150" y="6112510"/>
            <a:ext cx="774700" cy="535940"/>
          </a:xfrm>
          <a:prstGeom prst="rect">
            <a:avLst/>
          </a:prstGeom>
        </p:spPr>
      </p:pic>
      <p:pic>
        <p:nvPicPr>
          <p:cNvPr id="2097199" name="图片 2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 flipH="1">
            <a:off x="9794240" y="4046220"/>
            <a:ext cx="2093595" cy="2625090"/>
          </a:xfrm>
          <a:prstGeom prst="rect">
            <a:avLst/>
          </a:prstGeom>
        </p:spPr>
      </p:pic>
      <p:sp>
        <p:nvSpPr>
          <p:cNvPr id="1048792" name="标题 1"/>
          <p:cNvSpPr>
            <a:spLocks noGrp="1"/>
          </p:cNvSpPr>
          <p:nvPr>
            <p:ph type="title" hasCustomPrompt="1"/>
            <p:custDataLst>
              <p:tags r:id="rId26"/>
            </p:custDataLst>
          </p:nvPr>
        </p:nvSpPr>
        <p:spPr>
          <a:xfrm>
            <a:off x="2458094" y="3060298"/>
            <a:ext cx="7275813" cy="1973445"/>
          </a:xfrm>
        </p:spPr>
        <p:txBody>
          <a:bodyPr anchor="t"/>
          <a:lstStyle>
            <a:lvl1pPr algn="ctr">
              <a:defRPr sz="5400"/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文本占位符 7"/>
          <p:cNvSpPr>
            <a:spLocks noGrp="1"/>
          </p:cNvSpPr>
          <p:nvPr>
            <p:ph type="body" sz="quarter" idx="13" hasCustomPrompt="1"/>
            <p:custDataLst>
              <p:tags r:id="rId30"/>
            </p:custDataLst>
          </p:nvPr>
        </p:nvSpPr>
        <p:spPr>
          <a:xfrm>
            <a:off x="2458094" y="1739565"/>
            <a:ext cx="7275813" cy="1224000"/>
          </a:xfrm>
        </p:spPr>
        <p:txBody>
          <a:bodyPr anchor="b">
            <a:noAutofit/>
          </a:bodyPr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702190"/>
            <a:ext cx="5181600" cy="4475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702190"/>
            <a:ext cx="5181600" cy="4475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73200"/>
            <a:ext cx="10515600" cy="810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572277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201355"/>
            <a:ext cx="5157787" cy="39883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572277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01355"/>
            <a:ext cx="5183188" cy="39883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801858"/>
            <a:ext cx="10515600" cy="52191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73200"/>
            <a:ext cx="10515600" cy="810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483200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4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66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68" name="任意多边形: 形状 3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70" name="椭圆 11"/>
          <p:cNvSpPr/>
          <p:nvPr userDrawn="1">
            <p:custDataLst>
              <p:tags r:id="rId5"/>
            </p:custDataLst>
          </p:nvPr>
        </p:nvSpPr>
        <p:spPr>
          <a:xfrm>
            <a:off x="5997284" y="6450161"/>
            <a:ext cx="831781" cy="11954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1" name="图片 12" descr="卡通人物  中度可信度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872" name="椭圆 14"/>
          <p:cNvSpPr/>
          <p:nvPr userDrawn="1">
            <p:custDataLst>
              <p:tags r:id="rId8"/>
            </p:custDataLst>
          </p:nvPr>
        </p:nvSpPr>
        <p:spPr>
          <a:xfrm>
            <a:off x="4991280" y="6433893"/>
            <a:ext cx="773988" cy="157537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3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83084" y="5415283"/>
            <a:ext cx="1381127" cy="1310514"/>
          </a:xfrm>
          <a:prstGeom prst="rect">
            <a:avLst/>
          </a:prstGeom>
        </p:spPr>
      </p:pic>
      <p:sp>
        <p:nvSpPr>
          <p:cNvPr id="1048874" name="椭圆 16"/>
          <p:cNvSpPr/>
          <p:nvPr userDrawn="1">
            <p:custDataLst>
              <p:tags r:id="rId11"/>
            </p:custDataLst>
          </p:nvPr>
        </p:nvSpPr>
        <p:spPr>
          <a:xfrm>
            <a:off x="3322037" y="6349079"/>
            <a:ext cx="1388726" cy="14554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5" name="图片 1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63379" y="5456321"/>
            <a:ext cx="1783689" cy="1072061"/>
          </a:xfrm>
          <a:prstGeom prst="rect">
            <a:avLst/>
          </a:prstGeom>
        </p:spPr>
      </p:pic>
      <p:sp>
        <p:nvSpPr>
          <p:cNvPr id="1048876" name="矩形: 圆角 21"/>
          <p:cNvSpPr/>
          <p:nvPr userDrawn="1">
            <p:custDataLst>
              <p:tags r:id="rId14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78" name="矩形: 圆角 22"/>
          <p:cNvSpPr/>
          <p:nvPr userDrawn="1">
            <p:custDataLst>
              <p:tags r:id="rId15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0" name="任意多边形: 形状 24"/>
          <p:cNvSpPr/>
          <p:nvPr userDrawn="1">
            <p:custDataLst>
              <p:tags r:id="rId16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2" name="矩形: 圆角 25"/>
          <p:cNvSpPr/>
          <p:nvPr userDrawn="1">
            <p:custDataLst>
              <p:tags r:id="rId17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207" name="图片 26" descr="图片包含 游戏机, 灯  描述已自动生成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209" name="图片 27" descr="图片包含 游戏机, 灯  描述已自动生成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884" name="椭圆 28"/>
          <p:cNvSpPr/>
          <p:nvPr userDrawn="1">
            <p:custDataLst>
              <p:tags r:id="rId21"/>
            </p:custDataLst>
          </p:nvPr>
        </p:nvSpPr>
        <p:spPr>
          <a:xfrm>
            <a:off x="8637224" y="6290632"/>
            <a:ext cx="2666197" cy="287242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1" name="图片 29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258788" y="4119174"/>
            <a:ext cx="2116477" cy="2429238"/>
          </a:xfrm>
          <a:prstGeom prst="rect">
            <a:avLst/>
          </a:prstGeom>
        </p:spPr>
      </p:pic>
      <p:sp>
        <p:nvSpPr>
          <p:cNvPr id="1048886" name="矩形 30"/>
          <p:cNvSpPr/>
          <p:nvPr userDrawn="1">
            <p:custDataLst>
              <p:tags r:id="rId24"/>
            </p:custDataLst>
          </p:nvPr>
        </p:nvSpPr>
        <p:spPr>
          <a:xfrm rot="21152280">
            <a:off x="3746512" y="4618676"/>
            <a:ext cx="149290" cy="668551"/>
          </a:xfrm>
          <a:prstGeom prst="rect">
            <a:avLst/>
          </a:prstGeom>
          <a:solidFill>
            <a:schemeClr val="accent4">
              <a:lumMod val="75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8" name="矩形 31"/>
          <p:cNvSpPr/>
          <p:nvPr userDrawn="1">
            <p:custDataLst>
              <p:tags r:id="rId25"/>
            </p:custDataLst>
          </p:nvPr>
        </p:nvSpPr>
        <p:spPr>
          <a:xfrm rot="21152280">
            <a:off x="4116626" y="4677771"/>
            <a:ext cx="149290" cy="668551"/>
          </a:xfrm>
          <a:prstGeom prst="rect">
            <a:avLst/>
          </a:prstGeom>
          <a:solidFill>
            <a:schemeClr val="accent4">
              <a:lumMod val="75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3" name="图片 33" descr="图标  描述已自动生成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746500" y="4599940"/>
            <a:ext cx="542290" cy="762000"/>
          </a:xfrm>
          <a:prstGeom prst="rect">
            <a:avLst/>
          </a:prstGeom>
        </p:spPr>
      </p:pic>
      <p:pic>
        <p:nvPicPr>
          <p:cNvPr id="2097215" name="图片 34" descr="图标  描述已自动生成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3402330" y="4538980"/>
            <a:ext cx="524510" cy="803275"/>
          </a:xfrm>
          <a:prstGeom prst="rect">
            <a:avLst/>
          </a:prstGeom>
        </p:spPr>
      </p:pic>
      <p:sp>
        <p:nvSpPr>
          <p:cNvPr id="1048890" name="矩形 35"/>
          <p:cNvSpPr/>
          <p:nvPr userDrawn="1">
            <p:custDataLst>
              <p:tags r:id="rId30"/>
            </p:custDataLst>
          </p:nvPr>
        </p:nvSpPr>
        <p:spPr>
          <a:xfrm rot="21152280">
            <a:off x="8419561" y="4851438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7" name="图片 36" descr="图标  描述已自动生成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459617" y="4690105"/>
            <a:ext cx="1277957" cy="670098"/>
          </a:xfrm>
          <a:prstGeom prst="rect">
            <a:avLst/>
          </a:prstGeom>
        </p:spPr>
      </p:pic>
      <p:sp>
        <p:nvSpPr>
          <p:cNvPr id="1048892" name="任意多边形: 形状 37"/>
          <p:cNvSpPr/>
          <p:nvPr userDrawn="1">
            <p:custDataLst>
              <p:tags r:id="rId33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94" name="椭圆 39"/>
          <p:cNvSpPr/>
          <p:nvPr userDrawn="1">
            <p:custDataLst>
              <p:tags r:id="rId34"/>
            </p:custDataLst>
          </p:nvPr>
        </p:nvSpPr>
        <p:spPr>
          <a:xfrm rot="21442365">
            <a:off x="1388745" y="6376035"/>
            <a:ext cx="808355" cy="19812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96" name="椭圆 40"/>
          <p:cNvSpPr/>
          <p:nvPr userDrawn="1">
            <p:custDataLst>
              <p:tags r:id="rId35"/>
            </p:custDataLst>
          </p:nvPr>
        </p:nvSpPr>
        <p:spPr>
          <a:xfrm>
            <a:off x="318135" y="6453505"/>
            <a:ext cx="933450" cy="136525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9" name="图片 43" descr="图标  描述已自动生成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506730" y="5739130"/>
            <a:ext cx="483235" cy="389890"/>
          </a:xfrm>
          <a:prstGeom prst="rect">
            <a:avLst/>
          </a:prstGeom>
        </p:spPr>
      </p:pic>
      <p:pic>
        <p:nvPicPr>
          <p:cNvPr id="2097221" name="图片 44" descr="图标  描述已自动生成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326390" y="6001385"/>
            <a:ext cx="867410" cy="600075"/>
          </a:xfrm>
          <a:prstGeom prst="rect">
            <a:avLst/>
          </a:prstGeom>
        </p:spPr>
      </p:pic>
      <p:pic>
        <p:nvPicPr>
          <p:cNvPr id="2097223" name="图片 42"/>
          <p:cNvPicPr>
            <a:picLocks noChangeAspect="1"/>
          </p:cNvPicPr>
          <p:nvPr userDrawn="1">
            <p:custDataLst>
              <p:tags r:id="rId41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318770" y="3688080"/>
            <a:ext cx="2344420" cy="2938780"/>
          </a:xfrm>
          <a:prstGeom prst="rect">
            <a:avLst/>
          </a:prstGeom>
        </p:spPr>
      </p:pic>
      <p:sp>
        <p:nvSpPr>
          <p:cNvPr id="1048898" name="标题 1"/>
          <p:cNvSpPr>
            <a:spLocks noGrp="1"/>
          </p:cNvSpPr>
          <p:nvPr>
            <p:ph type="ctrTitle" hasCustomPrompt="1"/>
            <p:custDataLst>
              <p:tags r:id="rId42"/>
            </p:custDataLst>
          </p:nvPr>
        </p:nvSpPr>
        <p:spPr>
          <a:xfrm>
            <a:off x="1732784" y="1656000"/>
            <a:ext cx="8726432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900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02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04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06" name="文本占位符 23"/>
          <p:cNvSpPr>
            <a:spLocks noGrp="1"/>
          </p:cNvSpPr>
          <p:nvPr>
            <p:ph type="body" sz="quarter" idx="17" hasCustomPrompt="1"/>
            <p:custDataLst>
              <p:tags r:id="rId46"/>
            </p:custDataLst>
          </p:nvPr>
        </p:nvSpPr>
        <p:spPr>
          <a:xfrm>
            <a:off x="5016000" y="3800786"/>
            <a:ext cx="2160000" cy="59766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tags" Target="../tags/tag15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56.xml" /><Relationship Id="rId21" Type="http://schemas.openxmlformats.org/officeDocument/2006/relationships/tags" Target="../tags/tag157.xml" /><Relationship Id="rId22" Type="http://schemas.openxmlformats.org/officeDocument/2006/relationships/tags" Target="../tags/tag158.xml" /><Relationship Id="rId23" Type="http://schemas.openxmlformats.org/officeDocument/2006/relationships/tags" Target="../tags/tag159.xml" /><Relationship Id="rId24" Type="http://schemas.openxmlformats.org/officeDocument/2006/relationships/tags" Target="../tags/tag160.xml" /><Relationship Id="rId25" Type="http://schemas.openxmlformats.org/officeDocument/2006/relationships/tags" Target="../tags/tag161.xml" /><Relationship Id="rId26" Type="http://schemas.openxmlformats.org/officeDocument/2006/relationships/tags" Target="../tags/tag162.xml" /><Relationship Id="rId27" Type="http://schemas.openxmlformats.org/officeDocument/2006/relationships/tags" Target="../tags/tag163.xml" /><Relationship Id="rId28" Type="http://schemas.openxmlformats.org/officeDocument/2006/relationships/tags" Target="../tags/tag164.xml" /><Relationship Id="rId29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2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26"/>
          <p:cNvSpPr/>
          <p:nvPr userDrawn="1">
            <p:custDataLst>
              <p:tags r:id="rId13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58" name="任意多边形: 形状 27"/>
          <p:cNvSpPr/>
          <p:nvPr userDrawn="1">
            <p:custDataLst>
              <p:tags r:id="rId14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60" name="任意多边形: 形状 28"/>
          <p:cNvSpPr/>
          <p:nvPr userDrawn="1">
            <p:custDataLst>
              <p:tags r:id="rId15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zh-CN" altLang="en-US">
              <a:cs typeface="MiSans Light" panose="00000400000000000000" charset="-122"/>
            </a:endParaRPr>
          </a:p>
        </p:txBody>
      </p:sp>
      <p:grpSp>
        <p:nvGrpSpPr>
          <p:cNvPr id="33" name="组合 29"/>
          <p:cNvGrpSpPr/>
          <p:nvPr userDrawn="1">
            <p:custDataLst>
              <p:tags r:id="rId16"/>
            </p:custDataLst>
          </p:nvPr>
        </p:nvGrpSpPr>
        <p:grpSpPr>
          <a:xfrm>
            <a:off x="326947" y="394222"/>
            <a:ext cx="11538105" cy="5956299"/>
            <a:chOff x="474206" y="601464"/>
            <a:chExt cx="11258647" cy="5812035"/>
          </a:xfrm>
        </p:grpSpPr>
        <p:sp>
          <p:nvSpPr>
            <p:cNvPr id="1048662" name="矩形: 圆角 30"/>
            <p:cNvSpPr/>
            <p:nvPr>
              <p:custDataLst>
                <p:tags r:id="rId17"/>
              </p:custDataLst>
            </p:nvPr>
          </p:nvSpPr>
          <p:spPr>
            <a:xfrm>
              <a:off x="474206" y="601464"/>
              <a:ext cx="11258647" cy="5812035"/>
            </a:xfrm>
            <a:prstGeom prst="roundRect">
              <a:avLst>
                <a:gd name="adj" fmla="val 4352"/>
              </a:avLst>
            </a:prstGeom>
            <a:solidFill>
              <a:schemeClr val="accent4">
                <a:lumMod val="75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048664" name="矩形: 圆角 31"/>
            <p:cNvSpPr/>
            <p:nvPr>
              <p:custDataLst>
                <p:tags r:id="rId18"/>
              </p:custDataLst>
            </p:nvPr>
          </p:nvSpPr>
          <p:spPr>
            <a:xfrm>
              <a:off x="645234" y="812195"/>
              <a:ext cx="10901531" cy="5297110"/>
            </a:xfrm>
            <a:prstGeom prst="roundRect">
              <a:avLst>
                <a:gd name="adj" fmla="val 3521"/>
              </a:avLst>
            </a:prstGeom>
            <a:solidFill>
              <a:schemeClr val="accent1">
                <a:lumMod val="50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048666" name="任意多边形: 形状 32"/>
            <p:cNvSpPr/>
            <p:nvPr>
              <p:custDataLst>
                <p:tags r:id="rId19"/>
              </p:custDataLst>
            </p:nvPr>
          </p:nvSpPr>
          <p:spPr>
            <a:xfrm>
              <a:off x="644084" y="818206"/>
              <a:ext cx="10902682" cy="5446585"/>
            </a:xfrm>
            <a:custGeom>
              <a:gdLst>
                <a:gd name="connsiteX0" fmla="*/ 9555137 w 9664886"/>
                <a:gd name="connsiteY0" fmla="*/ 0 h 3704763"/>
                <a:gd name="connsiteX1" fmla="*/ 9585126 w 9664886"/>
                <a:gd name="connsiteY1" fmla="*/ 6055 h 3704763"/>
                <a:gd name="connsiteX2" fmla="*/ 9664886 w 9664886"/>
                <a:gd name="connsiteY2" fmla="*/ 126385 h 3704763"/>
                <a:gd name="connsiteX3" fmla="*/ 9664886 w 9664886"/>
                <a:gd name="connsiteY3" fmla="*/ 3574170 h 3704763"/>
                <a:gd name="connsiteX4" fmla="*/ 9534293 w 9664886"/>
                <a:gd name="connsiteY4" fmla="*/ 3704763 h 3704763"/>
                <a:gd name="connsiteX5" fmla="*/ 117223 w 9664886"/>
                <a:gd name="connsiteY5" fmla="*/ 3704763 h 3704763"/>
                <a:gd name="connsiteX6" fmla="*/ 24880 w 9664886"/>
                <a:gd name="connsiteY6" fmla="*/ 3666513 h 3704763"/>
                <a:gd name="connsiteX7" fmla="*/ 0 w 9664886"/>
                <a:gd name="connsiteY7" fmla="*/ 3629611 h 3704763"/>
                <a:gd name="connsiteX8" fmla="*/ 58549 w 9664886"/>
                <a:gd name="connsiteY8" fmla="*/ 208578 h 3704763"/>
                <a:gd name="connsiteX9" fmla="*/ 189142 w 9664886"/>
                <a:gd name="connsiteY9" fmla="*/ 77985 h 37047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64886" h="3704763">
                  <a:moveTo>
                    <a:pt x="9555137" y="0"/>
                  </a:moveTo>
                  <a:lnTo>
                    <a:pt x="9585126" y="6055"/>
                  </a:lnTo>
                  <a:cubicBezTo>
                    <a:pt x="9631998" y="25880"/>
                    <a:pt x="9664886" y="72292"/>
                    <a:pt x="9664886" y="126385"/>
                  </a:cubicBezTo>
                  <a:lnTo>
                    <a:pt x="9664886" y="3574170"/>
                  </a:lnTo>
                  <a:cubicBezTo>
                    <a:pt x="9664886" y="3646295"/>
                    <a:pt x="9606418" y="3704763"/>
                    <a:pt x="9534293" y="3704763"/>
                  </a:cubicBezTo>
                  <a:lnTo>
                    <a:pt x="117223" y="3704763"/>
                  </a:lnTo>
                  <a:cubicBezTo>
                    <a:pt x="81161" y="3704763"/>
                    <a:pt x="48512" y="3690146"/>
                    <a:pt x="24880" y="3666513"/>
                  </a:cubicBezTo>
                  <a:lnTo>
                    <a:pt x="0" y="3629611"/>
                  </a:lnTo>
                  <a:lnTo>
                    <a:pt x="58549" y="208578"/>
                  </a:lnTo>
                  <a:cubicBezTo>
                    <a:pt x="58549" y="136453"/>
                    <a:pt x="117017" y="77985"/>
                    <a:pt x="189142" y="7798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</p:grpSp>
      <p:sp>
        <p:nvSpPr>
          <p:cNvPr id="1048668" name="任意多边形: 形状 33"/>
          <p:cNvSpPr/>
          <p:nvPr userDrawn="1">
            <p:custDataLst>
              <p:tags r:id="rId20"/>
            </p:custDataLst>
          </p:nvPr>
        </p:nvSpPr>
        <p:spPr>
          <a:xfrm>
            <a:off x="0" y="6339114"/>
            <a:ext cx="12192000" cy="518886"/>
          </a:xfrm>
          <a:custGeom>
            <a:gdLst>
              <a:gd name="connsiteX0" fmla="*/ 0 w 12192000"/>
              <a:gd name="connsiteY0" fmla="*/ 0 h 518886"/>
              <a:gd name="connsiteX1" fmla="*/ 12192000 w 12192000"/>
              <a:gd name="connsiteY1" fmla="*/ 0 h 518886"/>
              <a:gd name="connsiteX2" fmla="*/ 12192000 w 12192000"/>
              <a:gd name="connsiteY2" fmla="*/ 518886 h 518886"/>
              <a:gd name="connsiteX3" fmla="*/ 0 w 12192000"/>
              <a:gd name="connsiteY3" fmla="*/ 518886 h 5188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8886">
                <a:moveTo>
                  <a:pt x="0" y="0"/>
                </a:moveTo>
                <a:lnTo>
                  <a:pt x="12192000" y="0"/>
                </a:lnTo>
                <a:lnTo>
                  <a:pt x="12192000" y="518886"/>
                </a:lnTo>
                <a:lnTo>
                  <a:pt x="0" y="51888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70" name="任意多边形: 形状 34"/>
          <p:cNvSpPr/>
          <p:nvPr userDrawn="1">
            <p:custDataLst>
              <p:tags r:id="rId21"/>
            </p:custDataLst>
          </p:nvPr>
        </p:nvSpPr>
        <p:spPr>
          <a:xfrm>
            <a:off x="0" y="6339115"/>
            <a:ext cx="8287831" cy="362857"/>
          </a:xfrm>
          <a:custGeom>
            <a:gdLst>
              <a:gd name="connsiteX0" fmla="*/ 0 w 8287831"/>
              <a:gd name="connsiteY0" fmla="*/ 0 h 362857"/>
              <a:gd name="connsiteX1" fmla="*/ 8287831 w 8287831"/>
              <a:gd name="connsiteY1" fmla="*/ 0 h 362857"/>
              <a:gd name="connsiteX2" fmla="*/ 7892239 w 8287831"/>
              <a:gd name="connsiteY2" fmla="*/ 362857 h 362857"/>
              <a:gd name="connsiteX3" fmla="*/ 0 w 8287831"/>
              <a:gd name="connsiteY3" fmla="*/ 362857 h 362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7830" h="362857">
                <a:moveTo>
                  <a:pt x="0" y="0"/>
                </a:moveTo>
                <a:lnTo>
                  <a:pt x="8287831" y="0"/>
                </a:lnTo>
                <a:cubicBezTo>
                  <a:pt x="8287831" y="200400"/>
                  <a:pt x="8110718" y="362857"/>
                  <a:pt x="7892239" y="362857"/>
                </a:cubicBezTo>
                <a:lnTo>
                  <a:pt x="0" y="36285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72" name="矩形: 圆角 35"/>
          <p:cNvSpPr/>
          <p:nvPr userDrawn="1">
            <p:custDataLst>
              <p:tags r:id="rId22"/>
            </p:custDataLst>
          </p:nvPr>
        </p:nvSpPr>
        <p:spPr>
          <a:xfrm>
            <a:off x="507167" y="563147"/>
            <a:ext cx="11177666" cy="5628806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838200" y="672508"/>
            <a:ext cx="10515600" cy="8096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838200" y="1535344"/>
            <a:ext cx="10515600" cy="46422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041" r:id="rId2"/>
    <p:sldLayoutId id="2147490042" r:id="rId3"/>
    <p:sldLayoutId id="2147490043" r:id="rId4"/>
    <p:sldLayoutId id="2147490044" r:id="rId5"/>
    <p:sldLayoutId id="2147490045" r:id="rId6"/>
    <p:sldLayoutId id="2147490046" r:id="rId7"/>
    <p:sldLayoutId id="2147490047" r:id="rId8"/>
    <p:sldLayoutId id="2147490048" r:id="rId9"/>
    <p:sldLayoutId id="2147490049" r:id="rId10"/>
    <p:sldLayoutId id="214749005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9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image" Target="../media/image19.png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5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4.xml" /><Relationship Id="rId11" Type="http://schemas.openxmlformats.org/officeDocument/2006/relationships/tags" Target="../tags/tag285.xml" /><Relationship Id="rId12" Type="http://schemas.openxmlformats.org/officeDocument/2006/relationships/tags" Target="../tags/tag286.xml" /><Relationship Id="rId13" Type="http://schemas.openxmlformats.org/officeDocument/2006/relationships/tags" Target="../tags/tag287.x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Relationship Id="rId9" Type="http://schemas.openxmlformats.org/officeDocument/2006/relationships/tags" Target="../tags/tag28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10515120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01460" y="1563910"/>
            <a:ext cx="7992277" cy="1658260"/>
          </a:xfrm>
        </p:spPr>
        <p:txBody>
          <a:bodyPr>
            <a:normAutofit fontScale="93333"/>
          </a:bodyPr>
          <a:lstStyle/>
          <a:p>
            <a:r>
              <a:rPr lang="zh-CN" altLang="en-US"/>
              <a:t>儿童园教育的动画教学模式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01458" y="3330064"/>
            <a:ext cx="7992277" cy="593901"/>
          </a:xfrm>
        </p:spPr>
        <p:txBody>
          <a:bodyPr/>
          <a:lstStyle/>
          <a:p>
            <a:r>
              <a:rPr lang="en-US" altLang="zh-CN" err="1"/>
              <a:t>XX,a click to unlimited possibilities</a:t>
            </a:r>
            <a:endParaRPr lang="en-US" alt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117597" y="4137090"/>
            <a:ext cx="21600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239679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58" name="标题"/>
          <p:cNvSpPr txBox="1"/>
          <p:nvPr>
            <p:custDataLst>
              <p:tags r:id="rId3"/>
            </p:custDataLst>
          </p:nvPr>
        </p:nvSpPr>
        <p:spPr>
          <a:xfrm>
            <a:off x="3558540" y="465709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儿童园教育动画教学模式的挑战与对策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60" name="矩形: 圆角 7"/>
          <p:cNvSpPr/>
          <p:nvPr>
            <p:custDataLst>
              <p:tags r:id="rId4"/>
            </p:custDataLst>
          </p:nvPr>
        </p:nvSpPr>
        <p:spPr>
          <a:xfrm>
            <a:off x="3368675" y="387477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49" name="图形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89425" y="4013200"/>
            <a:ext cx="678815" cy="665480"/>
          </a:xfrm>
          <a:prstGeom prst="rect">
            <a:avLst/>
          </a:prstGeom>
        </p:spPr>
      </p:pic>
      <p:sp>
        <p:nvSpPr>
          <p:cNvPr id="1048962" name="序号"/>
          <p:cNvSpPr txBox="1"/>
          <p:nvPr>
            <p:custDataLst>
              <p:tags r:id="rId7"/>
            </p:custDataLst>
          </p:nvPr>
        </p:nvSpPr>
        <p:spPr>
          <a:xfrm>
            <a:off x="4307205" y="403479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04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64" name="标题"/>
          <p:cNvSpPr txBox="1"/>
          <p:nvPr>
            <p:custDataLst>
              <p:tags r:id="rId8"/>
            </p:custDataLst>
          </p:nvPr>
        </p:nvSpPr>
        <p:spPr>
          <a:xfrm>
            <a:off x="6492240" y="465709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儿童园教育动画教学模式的发展趋势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66" name="矩形: 圆角 7"/>
          <p:cNvSpPr/>
          <p:nvPr>
            <p:custDataLst>
              <p:tags r:id="rId9"/>
            </p:custDataLst>
          </p:nvPr>
        </p:nvSpPr>
        <p:spPr>
          <a:xfrm>
            <a:off x="6302375" y="387477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1" name="图形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23125" y="4013200"/>
            <a:ext cx="678815" cy="665480"/>
          </a:xfrm>
          <a:prstGeom prst="rect">
            <a:avLst/>
          </a:prstGeom>
        </p:spPr>
      </p:pic>
      <p:sp>
        <p:nvSpPr>
          <p:cNvPr id="1048968" name="序号"/>
          <p:cNvSpPr txBox="1"/>
          <p:nvPr>
            <p:custDataLst>
              <p:tags r:id="rId11"/>
            </p:custDataLst>
          </p:nvPr>
        </p:nvSpPr>
        <p:spPr>
          <a:xfrm>
            <a:off x="7240905" y="403479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05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70" name="标题"/>
          <p:cNvSpPr txBox="1"/>
          <p:nvPr>
            <p:custDataLst>
              <p:tags r:id="rId12"/>
            </p:custDataLst>
          </p:nvPr>
        </p:nvSpPr>
        <p:spPr>
          <a:xfrm>
            <a:off x="2091690" y="274193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动画教学模式的概述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72" name="矩形: 圆角 7"/>
          <p:cNvSpPr/>
          <p:nvPr>
            <p:custDataLst>
              <p:tags r:id="rId13"/>
            </p:custDataLst>
          </p:nvPr>
        </p:nvSpPr>
        <p:spPr>
          <a:xfrm>
            <a:off x="1901825" y="195961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3" name="图形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22575" y="2098040"/>
            <a:ext cx="678815" cy="665480"/>
          </a:xfrm>
          <a:prstGeom prst="rect">
            <a:avLst/>
          </a:prstGeom>
        </p:spPr>
      </p:pic>
      <p:sp>
        <p:nvSpPr>
          <p:cNvPr id="1048974" name="序号"/>
          <p:cNvSpPr txBox="1"/>
          <p:nvPr>
            <p:custDataLst>
              <p:tags r:id="rId15"/>
            </p:custDataLst>
          </p:nvPr>
        </p:nvSpPr>
        <p:spPr>
          <a:xfrm>
            <a:off x="2840355" y="211963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01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76" name="标题"/>
          <p:cNvSpPr txBox="1"/>
          <p:nvPr>
            <p:custDataLst>
              <p:tags r:id="rId16"/>
            </p:custDataLst>
          </p:nvPr>
        </p:nvSpPr>
        <p:spPr>
          <a:xfrm>
            <a:off x="5025390" y="274193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儿童园教育动画教学模式的优点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78" name="矩形: 圆角 7"/>
          <p:cNvSpPr/>
          <p:nvPr>
            <p:custDataLst>
              <p:tags r:id="rId17"/>
            </p:custDataLst>
          </p:nvPr>
        </p:nvSpPr>
        <p:spPr>
          <a:xfrm>
            <a:off x="4835525" y="195961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5" name="图形 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756275" y="2098040"/>
            <a:ext cx="678815" cy="665480"/>
          </a:xfrm>
          <a:prstGeom prst="rect">
            <a:avLst/>
          </a:prstGeom>
        </p:spPr>
      </p:pic>
      <p:sp>
        <p:nvSpPr>
          <p:cNvPr id="1048980" name="序号"/>
          <p:cNvSpPr txBox="1"/>
          <p:nvPr>
            <p:custDataLst>
              <p:tags r:id="rId19"/>
            </p:custDataLst>
          </p:nvPr>
        </p:nvSpPr>
        <p:spPr>
          <a:xfrm>
            <a:off x="5774055" y="211963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02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82" name="标题"/>
          <p:cNvSpPr txBox="1"/>
          <p:nvPr>
            <p:custDataLst>
              <p:tags r:id="rId20"/>
            </p:custDataLst>
          </p:nvPr>
        </p:nvSpPr>
        <p:spPr>
          <a:xfrm>
            <a:off x="7959090" y="272161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儿童园教育动画教学模式的实施方式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84" name="矩形: 圆角 7"/>
          <p:cNvSpPr/>
          <p:nvPr>
            <p:custDataLst>
              <p:tags r:id="rId21"/>
            </p:custDataLst>
          </p:nvPr>
        </p:nvSpPr>
        <p:spPr>
          <a:xfrm>
            <a:off x="7769225" y="193929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7" name="图形 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89975" y="2077720"/>
            <a:ext cx="678815" cy="665480"/>
          </a:xfrm>
          <a:prstGeom prst="rect">
            <a:avLst/>
          </a:prstGeom>
        </p:spPr>
      </p:pic>
      <p:sp>
        <p:nvSpPr>
          <p:cNvPr id="1048986" name="序号"/>
          <p:cNvSpPr txBox="1"/>
          <p:nvPr>
            <p:custDataLst>
              <p:tags r:id="rId23"/>
            </p:custDataLst>
          </p:nvPr>
        </p:nvSpPr>
        <p:spPr>
          <a:xfrm>
            <a:off x="8707755" y="209931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03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9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58094" y="3060298"/>
            <a:ext cx="7275813" cy="1973445"/>
          </a:xfrm>
        </p:spPr>
        <p:txBody>
          <a:bodyPr/>
          <a:lstStyle/>
          <a:p>
            <a:r>
              <a:rPr lang="zh-CN" altLang="en-US"/>
              <a:t>动画教学模式的概述</a:t>
            </a:r>
            <a:endParaRPr lang="zh-CN" altLang="en-US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458094" y="1739565"/>
            <a:ext cx="7275813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动画教学模式的定义</a:t>
            </a:r>
            <a:endParaRPr lang="zh-CN" altLang="en-US"/>
          </a:p>
        </p:txBody>
      </p:sp>
      <p:sp>
        <p:nvSpPr>
          <p:cNvPr id="1049174" name="矩形 31"/>
          <p:cNvSpPr/>
          <p:nvPr>
            <p:custDataLst>
              <p:tags r:id="rId2"/>
            </p:custDataLst>
          </p:nvPr>
        </p:nvSpPr>
        <p:spPr>
          <a:xfrm>
            <a:off x="2764303" y="1535344"/>
            <a:ext cx="6664373" cy="102769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动画教学模式是一种利用动画形式进行教学的教育模式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"/>
          <p:cNvSpPr/>
          <p:nvPr>
            <p:custDataLst>
              <p:tags r:id="rId3"/>
            </p:custDataLst>
          </p:nvPr>
        </p:nvSpPr>
        <p:spPr>
          <a:xfrm>
            <a:off x="2764303" y="2740197"/>
            <a:ext cx="6664373" cy="102769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动画教学模式具有生动形象、易于理解的特点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5"/>
          <p:cNvSpPr/>
          <p:nvPr>
            <p:custDataLst>
              <p:tags r:id="rId4"/>
            </p:custDataLst>
          </p:nvPr>
        </p:nvSpPr>
        <p:spPr>
          <a:xfrm>
            <a:off x="2764303" y="3945050"/>
            <a:ext cx="6664373" cy="102769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动画教学模式能够激发儿童学习兴趣，提高学习效果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7"/>
          <p:cNvSpPr/>
          <p:nvPr>
            <p:custDataLst>
              <p:tags r:id="rId5"/>
            </p:custDataLst>
          </p:nvPr>
        </p:nvSpPr>
        <p:spPr>
          <a:xfrm>
            <a:off x="2764303" y="5149903"/>
            <a:ext cx="6664373" cy="1027697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动画教学模式在儿童园教育中广泛应用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动画教学模式的特点</a:t>
            </a:r>
            <a:endParaRPr lang="zh-CN" altLang="en-US"/>
          </a:p>
        </p:txBody>
      </p:sp>
      <p:sp>
        <p:nvSpPr>
          <p:cNvPr id="1049236" name="任意多边形 20"/>
          <p:cNvSpPr/>
          <p:nvPr>
            <p:custDataLst>
              <p:tags r:id="rId2"/>
            </p:custDataLst>
          </p:nvPr>
        </p:nvSpPr>
        <p:spPr>
          <a:xfrm rot="2700000">
            <a:off x="1832961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87241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动态性：通过动画的形式呈现教学内容，使学习过程更加生动有趣。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2"/>
          <p:cNvSpPr/>
          <p:nvPr>
            <p:custDataLst>
              <p:tags r:id="rId4"/>
            </p:custDataLst>
          </p:nvPr>
        </p:nvSpPr>
        <p:spPr>
          <a:xfrm>
            <a:off x="1615543" y="2855653"/>
            <a:ext cx="1680691" cy="11901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995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13602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交互性：学生可以通过与动画的互动，积极参与学习过程，提高学习效果。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3"/>
          <p:cNvSpPr/>
          <p:nvPr>
            <p:custDataLst>
              <p:tags r:id="rId7"/>
            </p:custDataLst>
          </p:nvPr>
        </p:nvSpPr>
        <p:spPr>
          <a:xfrm>
            <a:off x="4042536" y="2855653"/>
            <a:ext cx="1680691" cy="11901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8631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0595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形象性：动画可以形象地展示抽象的概念和知识，帮助学生更好地理解和记忆。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4"/>
          <p:cNvSpPr/>
          <p:nvPr>
            <p:custDataLst>
              <p:tags r:id="rId10"/>
            </p:custDataLst>
          </p:nvPr>
        </p:nvSpPr>
        <p:spPr>
          <a:xfrm>
            <a:off x="6468265" y="2855653"/>
            <a:ext cx="1680691" cy="11901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12676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766956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多样性：动画教学模式可以呈现多种形式的教学内容，如故事、游戏等，提高学生的学习兴趣。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5"/>
          <p:cNvSpPr/>
          <p:nvPr>
            <p:custDataLst>
              <p:tags r:id="rId13"/>
            </p:custDataLst>
          </p:nvPr>
        </p:nvSpPr>
        <p:spPr>
          <a:xfrm>
            <a:off x="8895258" y="2855653"/>
            <a:ext cx="1680691" cy="11901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动画教学模式的适用范围</a:t>
            </a:r>
            <a:endParaRPr lang="zh-CN" altLang="en-US"/>
          </a:p>
        </p:txBody>
      </p:sp>
      <p:sp>
        <p:nvSpPr>
          <p:cNvPr id="1049314" name="矩形 5"/>
          <p:cNvSpPr/>
          <p:nvPr>
            <p:custDataLst>
              <p:tags r:id="rId2"/>
            </p:custDataLst>
          </p:nvPr>
        </p:nvSpPr>
        <p:spPr>
          <a:xfrm>
            <a:off x="838200" y="2604615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矩形 10"/>
          <p:cNvSpPr/>
          <p:nvPr>
            <p:custDataLst>
              <p:tags r:id="rId3"/>
            </p:custDataLst>
          </p:nvPr>
        </p:nvSpPr>
        <p:spPr>
          <a:xfrm>
            <a:off x="1178143" y="2599112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4"/>
            </p:custDataLst>
          </p:nvPr>
        </p:nvSpPr>
        <p:spPr>
          <a:xfrm>
            <a:off x="986772" y="3154270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年龄范围：适用于3-6岁的儿童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20" name="矩形 6"/>
          <p:cNvSpPr/>
          <p:nvPr>
            <p:custDataLst>
              <p:tags r:id="rId5"/>
            </p:custDataLst>
          </p:nvPr>
        </p:nvSpPr>
        <p:spPr>
          <a:xfrm>
            <a:off x="3521057" y="2604615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矩形 11"/>
          <p:cNvSpPr/>
          <p:nvPr>
            <p:custDataLst>
              <p:tags r:id="rId6"/>
            </p:custDataLst>
          </p:nvPr>
        </p:nvSpPr>
        <p:spPr>
          <a:xfrm>
            <a:off x="3879342" y="2599112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7"/>
            </p:custDataLst>
          </p:nvPr>
        </p:nvSpPr>
        <p:spPr>
          <a:xfrm>
            <a:off x="3669017" y="3154270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教学内容：以动画形式呈现，涵盖语言、数学、科学、社会等多个学科领域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26" name="矩形 33"/>
          <p:cNvSpPr/>
          <p:nvPr>
            <p:custDataLst>
              <p:tags r:id="rId8"/>
            </p:custDataLst>
          </p:nvPr>
        </p:nvSpPr>
        <p:spPr>
          <a:xfrm>
            <a:off x="6199634" y="2604615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矩形 37"/>
          <p:cNvSpPr/>
          <p:nvPr>
            <p:custDataLst>
              <p:tags r:id="rId9"/>
            </p:custDataLst>
          </p:nvPr>
        </p:nvSpPr>
        <p:spPr>
          <a:xfrm>
            <a:off x="6539576" y="2599112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0"/>
            </p:custDataLst>
          </p:nvPr>
        </p:nvSpPr>
        <p:spPr>
          <a:xfrm>
            <a:off x="6348206" y="3154270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教学环境：适用于幼儿园、早教机构等教育场所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32" name="矩形 34"/>
          <p:cNvSpPr/>
          <p:nvPr>
            <p:custDataLst>
              <p:tags r:id="rId11"/>
            </p:custDataLst>
          </p:nvPr>
        </p:nvSpPr>
        <p:spPr>
          <a:xfrm>
            <a:off x="8872708" y="2604615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4" name="矩形 38"/>
          <p:cNvSpPr/>
          <p:nvPr>
            <p:custDataLst>
              <p:tags r:id="rId12"/>
            </p:custDataLst>
          </p:nvPr>
        </p:nvSpPr>
        <p:spPr>
          <a:xfrm>
            <a:off x="9230993" y="2599112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3"/>
            </p:custDataLst>
          </p:nvPr>
        </p:nvSpPr>
        <p:spPr>
          <a:xfrm>
            <a:off x="9021280" y="3154270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优势：通过动画形式吸引儿童注意力，提高学习兴趣和效果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58094" y="3060298"/>
            <a:ext cx="7275813" cy="1973445"/>
          </a:xfrm>
        </p:spPr>
        <p:txBody>
          <a:bodyPr/>
          <a:lstStyle/>
          <a:p>
            <a:r>
              <a:rPr lang="zh-CN" altLang="en-US"/>
              <a:t>儿童园教育动画教学模式的优点</a:t>
            </a:r>
            <a:endParaRPr lang="zh-CN" altLang="en-US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458094" y="1739565"/>
            <a:ext cx="7275813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提高儿童学习兴趣</a:t>
            </a:r>
            <a:endParaRPr lang="zh-CN" altLang="en-US"/>
          </a:p>
        </p:txBody>
      </p:sp>
      <p:sp>
        <p:nvSpPr>
          <p:cNvPr id="104949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95543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54392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8"/>
          <p:cNvSpPr/>
          <p:nvPr>
            <p:custDataLst>
              <p:tags r:id="rId4"/>
            </p:custDataLst>
          </p:nvPr>
        </p:nvSpPr>
        <p:spPr>
          <a:xfrm>
            <a:off x="6428049" y="24757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62643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96157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54392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4"/>
          <p:cNvSpPr/>
          <p:nvPr>
            <p:custDataLst>
              <p:tags r:id="rId8"/>
            </p:custDataLst>
          </p:nvPr>
        </p:nvSpPr>
        <p:spPr>
          <a:xfrm>
            <a:off x="961067" y="24757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62643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558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动画教学模式能够将抽象的知识具象化，帮助儿童更好地理解学习内容。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558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动画中的角色和情节能够引发儿童的情感共鸣，让他们更加投入学习。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708444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66679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1"/>
          <p:cNvSpPr/>
          <p:nvPr>
            <p:custDataLst>
              <p:tags r:id="rId14"/>
            </p:custDataLst>
          </p:nvPr>
        </p:nvSpPr>
        <p:spPr>
          <a:xfrm>
            <a:off x="3764900" y="2487423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75544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73240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89409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5"/>
          <p:cNvSpPr/>
          <p:nvPr>
            <p:custDataLst>
              <p:tags r:id="rId18"/>
            </p:custDataLst>
          </p:nvPr>
        </p:nvSpPr>
        <p:spPr>
          <a:xfrm>
            <a:off x="9090584" y="2511382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99503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91453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通过动画的视觉和听觉刺激，可以增强儿童的记忆力和注意力，提高学习效果。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67494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动画中的互动游戏和任务挑战能够激发儿童的好奇心和探索欲望，提高他们的学习兴趣。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增强儿童理解能力</a:t>
            </a:r>
            <a:endParaRPr lang="zh-CN" altLang="en-US"/>
          </a:p>
        </p:txBody>
      </p:sp>
      <p:sp>
        <p:nvSpPr>
          <p:cNvPr id="1049590" name="任意多边形 20"/>
          <p:cNvSpPr/>
          <p:nvPr>
            <p:custDataLst>
              <p:tags r:id="rId2"/>
            </p:custDataLst>
          </p:nvPr>
        </p:nvSpPr>
        <p:spPr>
          <a:xfrm rot="2700000">
            <a:off x="1832961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87241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动画教学能够将抽象的概念和知识形象化，帮助儿童更好地理解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2"/>
          <p:cNvSpPr/>
          <p:nvPr>
            <p:custDataLst>
              <p:tags r:id="rId4"/>
            </p:custDataLst>
          </p:nvPr>
        </p:nvSpPr>
        <p:spPr>
          <a:xfrm>
            <a:off x="1615543" y="2855653"/>
            <a:ext cx="1680691" cy="11901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995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13602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动画教学模式能够通过生动的画面和声音，激发儿童的学习兴趣和好奇心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3"/>
          <p:cNvSpPr/>
          <p:nvPr>
            <p:custDataLst>
              <p:tags r:id="rId7"/>
            </p:custDataLst>
          </p:nvPr>
        </p:nvSpPr>
        <p:spPr>
          <a:xfrm>
            <a:off x="4042536" y="2855653"/>
            <a:ext cx="1680691" cy="11901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8631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0595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动画教学能够提供丰富的视觉和听觉刺激，促进儿童的感知和认知发展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4"/>
          <p:cNvSpPr/>
          <p:nvPr>
            <p:custDataLst>
              <p:tags r:id="rId10"/>
            </p:custDataLst>
          </p:nvPr>
        </p:nvSpPr>
        <p:spPr>
          <a:xfrm>
            <a:off x="6468265" y="2855653"/>
            <a:ext cx="1680691" cy="11901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12676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766956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动画教学模式能够通过互动和游戏等形式，让儿童在轻松愉快的氛围中学习知识，提高学习效果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5"/>
          <p:cNvSpPr/>
          <p:nvPr>
            <p:custDataLst>
              <p:tags r:id="rId13"/>
            </p:custDataLst>
          </p:nvPr>
        </p:nvSpPr>
        <p:spPr>
          <a:xfrm>
            <a:off x="8895258" y="2855653"/>
            <a:ext cx="1680691" cy="11901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促进儿童创造力发展</a:t>
            </a:r>
            <a:endParaRPr lang="zh-CN" altLang="en-US"/>
          </a:p>
        </p:txBody>
      </p:sp>
      <p:sp>
        <p:nvSpPr>
          <p:cNvPr id="1049668" name="矩形 15"/>
          <p:cNvSpPr/>
          <p:nvPr>
            <p:custDataLst>
              <p:tags r:id="rId2"/>
            </p:custDataLst>
          </p:nvPr>
        </p:nvSpPr>
        <p:spPr>
          <a:xfrm>
            <a:off x="2516582" y="1614161"/>
            <a:ext cx="7162020" cy="62974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激发想象力：通过动画形象，激发儿童对虚构世界的想象力。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7"/>
          <p:cNvSpPr/>
          <p:nvPr>
            <p:custDataLst>
              <p:tags r:id="rId3"/>
            </p:custDataLst>
          </p:nvPr>
        </p:nvSpPr>
        <p:spPr>
          <a:xfrm flipV="1">
            <a:off x="2440154" y="1535344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flipH="1">
            <a:off x="8471663" y="2082288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矩形 27"/>
          <p:cNvSpPr/>
          <p:nvPr>
            <p:custDataLst>
              <p:tags r:id="rId5"/>
            </p:custDataLst>
          </p:nvPr>
        </p:nvSpPr>
        <p:spPr>
          <a:xfrm>
            <a:off x="2516582" y="2899121"/>
            <a:ext cx="7162020" cy="62974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培养创新思维：通过开放式的故事情节，培养儿童的创新思维和解决问题的能力。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29"/>
          <p:cNvSpPr/>
          <p:nvPr>
            <p:custDataLst>
              <p:tags r:id="rId6"/>
            </p:custDataLst>
          </p:nvPr>
        </p:nvSpPr>
        <p:spPr>
          <a:xfrm flipV="1">
            <a:off x="2440154" y="2820304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任意多边形 30"/>
          <p:cNvSpPr/>
          <p:nvPr>
            <p:custDataLst>
              <p:tags r:id="rId7"/>
            </p:custDataLst>
          </p:nvPr>
        </p:nvSpPr>
        <p:spPr>
          <a:xfrm flipH="1">
            <a:off x="8471663" y="3367248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0" name="矩形 5"/>
          <p:cNvSpPr/>
          <p:nvPr>
            <p:custDataLst>
              <p:tags r:id="rId8"/>
            </p:custDataLst>
          </p:nvPr>
        </p:nvSpPr>
        <p:spPr>
          <a:xfrm>
            <a:off x="2516582" y="4184081"/>
            <a:ext cx="7162020" cy="62974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促进探索精神：动画教学模式鼓励儿童探索新领域，培养他们的好奇心和探究精神。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7"/>
          <p:cNvSpPr/>
          <p:nvPr>
            <p:custDataLst>
              <p:tags r:id="rId9"/>
            </p:custDataLst>
          </p:nvPr>
        </p:nvSpPr>
        <p:spPr>
          <a:xfrm flipV="1">
            <a:off x="2440154" y="4105264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任意多边形 8"/>
          <p:cNvSpPr/>
          <p:nvPr>
            <p:custDataLst>
              <p:tags r:id="rId10"/>
            </p:custDataLst>
          </p:nvPr>
        </p:nvSpPr>
        <p:spPr>
          <a:xfrm flipH="1">
            <a:off x="8471663" y="4652208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6" name="矩形 10"/>
          <p:cNvSpPr/>
          <p:nvPr>
            <p:custDataLst>
              <p:tags r:id="rId11"/>
            </p:custDataLst>
          </p:nvPr>
        </p:nvSpPr>
        <p:spPr>
          <a:xfrm>
            <a:off x="2516582" y="5469041"/>
            <a:ext cx="7162020" cy="62974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增强创造力表现：通过动画创作，让儿童表达自己的想法和感受，从而增强创造力表现。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2"/>
          <p:cNvSpPr/>
          <p:nvPr>
            <p:custDataLst>
              <p:tags r:id="rId12"/>
            </p:custDataLst>
          </p:nvPr>
        </p:nvSpPr>
        <p:spPr>
          <a:xfrm flipV="1">
            <a:off x="2440154" y="5390224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任意多边形 13"/>
          <p:cNvSpPr/>
          <p:nvPr>
            <p:custDataLst>
              <p:tags r:id="rId13"/>
            </p:custDataLst>
          </p:nvPr>
        </p:nvSpPr>
        <p:spPr>
          <a:xfrm flipH="1">
            <a:off x="8471663" y="5937168"/>
            <a:ext cx="1280979" cy="241229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提升儿童综合素质</a:t>
            </a:r>
            <a:endParaRPr lang="zh-CN" altLang="en-US"/>
          </a:p>
        </p:txBody>
      </p:sp>
      <p:sp>
        <p:nvSpPr>
          <p:cNvPr id="1049746" name="正文"/>
          <p:cNvSpPr txBox="1"/>
          <p:nvPr>
            <p:custDataLst>
              <p:tags r:id="rId2"/>
            </p:custDataLst>
          </p:nvPr>
        </p:nvSpPr>
        <p:spPr>
          <a:xfrm>
            <a:off x="2515040" y="1535344"/>
            <a:ext cx="7161920" cy="9468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培养创造力：通过动画故事激发儿童的想象力和创造力。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3"/>
            </p:custDataLst>
          </p:nvPr>
        </p:nvSpPr>
        <p:spPr>
          <a:xfrm>
            <a:off x="2515040" y="2767162"/>
            <a:ext cx="7161920" cy="9468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提高语言能力：动画教学可以丰富儿童的语言环境，提高其语言表达能力。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4"/>
            </p:custDataLst>
          </p:nvPr>
        </p:nvSpPr>
        <p:spPr>
          <a:xfrm>
            <a:off x="2515040" y="3998980"/>
            <a:ext cx="7161920" cy="9468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增强社交能力：通过动画角色引导儿童学习与人相处，培养其良好的社交习惯。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5"/>
            </p:custDataLst>
          </p:nvPr>
        </p:nvSpPr>
        <p:spPr>
          <a:xfrm>
            <a:off x="2515040" y="5230798"/>
            <a:ext cx="7161920" cy="9468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促进认知发展：动画教学能够以生动有趣的方式传授知识，帮助儿童更好地认识世界。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80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58094" y="3060298"/>
            <a:ext cx="7275813" cy="1973445"/>
          </a:xfrm>
        </p:spPr>
        <p:txBody>
          <a:bodyPr/>
          <a:lstStyle/>
          <a:p>
            <a:r>
              <a:rPr lang="zh-CN" altLang="en-US"/>
              <a:t>儿童园教育动画教学模式的实施方式</a:t>
            </a:r>
            <a:endParaRPr lang="zh-CN" altLang="en-US"/>
          </a:p>
        </p:txBody>
      </p:sp>
      <p:sp>
        <p:nvSpPr>
          <p:cNvPr id="10498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458094" y="1739565"/>
            <a:ext cx="7275813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动画教学资源的选择与制作</a:t>
            </a:r>
            <a:endParaRPr lang="zh-CN" altLang="en-US"/>
          </a:p>
        </p:txBody>
      </p:sp>
      <p:sp>
        <p:nvSpPr>
          <p:cNvPr id="1049912" name="任意多边形 20"/>
          <p:cNvSpPr/>
          <p:nvPr>
            <p:custDataLst>
              <p:tags r:id="rId2"/>
            </p:custDataLst>
          </p:nvPr>
        </p:nvSpPr>
        <p:spPr>
          <a:xfrm rot="2700000">
            <a:off x="1832961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87241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选择适合儿童园教育的内容，确保知识准确性和趣味性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2"/>
          <p:cNvSpPr/>
          <p:nvPr>
            <p:custDataLst>
              <p:tags r:id="rId4"/>
            </p:custDataLst>
          </p:nvPr>
        </p:nvSpPr>
        <p:spPr>
          <a:xfrm>
            <a:off x="1615543" y="2855653"/>
            <a:ext cx="1680691" cy="11901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1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995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13602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制作动画教学资源时，注重画面质量、音效和配乐，提高观赏性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3"/>
          <p:cNvSpPr/>
          <p:nvPr>
            <p:custDataLst>
              <p:tags r:id="rId7"/>
            </p:custDataLst>
          </p:nvPr>
        </p:nvSpPr>
        <p:spPr>
          <a:xfrm>
            <a:off x="4042536" y="2855653"/>
            <a:ext cx="1680691" cy="11901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2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86315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2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0595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结合儿童心理特点，设计生动有趣的角色和情节，激发儿童学习兴趣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4"/>
          <p:cNvSpPr/>
          <p:nvPr>
            <p:custDataLst>
              <p:tags r:id="rId10"/>
            </p:custDataLst>
          </p:nvPr>
        </p:nvSpPr>
        <p:spPr>
          <a:xfrm>
            <a:off x="6468265" y="2855653"/>
            <a:ext cx="1680691" cy="11901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3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12676" y="1535344"/>
            <a:ext cx="1245731" cy="124789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3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766956" y="3222231"/>
            <a:ext cx="1937627" cy="2955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定期更新动画教学资源，保持与教育目标和儿童发展需求的同步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5"/>
          <p:cNvSpPr/>
          <p:nvPr>
            <p:custDataLst>
              <p:tags r:id="rId13"/>
            </p:custDataLst>
          </p:nvPr>
        </p:nvSpPr>
        <p:spPr>
          <a:xfrm>
            <a:off x="8895258" y="2855653"/>
            <a:ext cx="1680691" cy="11901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https://d.book118.com/866105151200010034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母版标题"/>
  <p:tag name="KSO_WM_UNIT_TYPE" val="a"/>
  <p:tag name="KSO_WM_UNIT_VALUE" val="1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34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7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YPE" val="a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2"/>
  <p:tag name="KSO_WM_UNIT_INDEX" val="2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标题"/>
  <p:tag name="KSO_WM_UNIT_TYPE" val="a"/>
  <p:tag name="KSO_WM_UNIT_VALUE" val="22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9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9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2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5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母版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7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  <p:tag name="KSO_WM_TEMPLATE_THUMBS_INDEX" val="1、9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4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7"/>
</p:tagLst>
</file>

<file path=ppt/tags/tag168.xml><?xml version="1.0" encoding="utf-8"?>
<p:tagLst xmlns:p="http://schemas.openxmlformats.org/presentationml/2006/main">
  <p:tag name="KSO_WM_BEAUTIFY_FLAG" val="#wm#"/>
  <p:tag name="KSO_WM_SLIDE_ID" val="custom2023099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  <p:tag name="KSO_WM_TEMPLATE_THUMBS_INDEX" val="1、9"/>
</p:tagLst>
</file>

<file path=ppt/tags/tag1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4_2"/>
  <p:tag name="KSO_WM_UNIT_INDEX" val="1_4_2"/>
  <p:tag name="KSO_WM_UNIT_LAYERLEVEL" val="1_1_1"/>
  <p:tag name="KSO_WM_UNIT_SUBTYPE" val="d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5_1"/>
  <p:tag name="KSO_WM_UNIT_INDEX" val="1_5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5_3"/>
  <p:tag name="KSO_WM_UNIT_INDEX" val="1_5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5_2"/>
  <p:tag name="KSO_WM_UNIT_INDEX" val="1_5_2"/>
  <p:tag name="KSO_WM_UNIT_LAYERLEVEL" val="1_1_1"/>
  <p:tag name="KSO_WM_UNIT_SUBTYPE" val="d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1_3"/>
  <p:tag name="KSO_WM_UNIT_INDEX" val="1_1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1_2"/>
  <p:tag name="KSO_WM_UNIT_INDEX" val="1_1_2"/>
  <p:tag name="KSO_WM_UNIT_LAYERLEVEL" val="1_1_1"/>
  <p:tag name="KSO_WM_UNIT_SUBTYPE" val="d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2_2"/>
  <p:tag name="KSO_WM_UNIT_INDEX" val="1_2_2"/>
  <p:tag name="KSO_WM_UNIT_LAYERLEVEL" val="1_1_1"/>
  <p:tag name="KSO_WM_UNIT_SUBTYPE" val="d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3_3"/>
  <p:tag name="KSO_WM_UNIT_INDEX" val="1_3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5*l_h_i*1_3_2"/>
  <p:tag name="KSO_WM_UNIT_INDEX" val="1_3_2"/>
  <p:tag name="KSO_WM_UNIT_LAYERLEVEL" val="1_1_1"/>
  <p:tag name="KSO_WM_UNIT_SUBTYPE" val="d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22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1"/>
  <p:tag name="KSO_WM_UNIT_DIAGRAM_ISNUMVISUAL" val="0"/>
  <p:tag name="KSO_WM_UNIT_DIAGRAM_ISREFERUNIT" val="0"/>
  <p:tag name="KSO_WM_UNIT_HIGHLIGHT" val="0"/>
  <p:tag name="KSO_WM_UNIT_ID" val="custom2023099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SLIDE_ID" val="custom202309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22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1"/>
  <p:tag name="KSO_WM_UNIT_DIAGRAM_ISNUMVISUAL" val="0"/>
  <p:tag name="KSO_WM_UNIT_DIAGRAM_ISREFERUNIT" val="0"/>
  <p:tag name="KSO_WM_UNIT_HIGHLIGHT" val="0"/>
  <p:tag name="KSO_WM_UNIT_ID" val="custom2023099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0"/>
</p:tagLst>
</file>

<file path=ppt/tags/tag224.xml><?xml version="1.0" encoding="utf-8"?>
<p:tagLst xmlns:p="http://schemas.openxmlformats.org/presentationml/2006/main">
  <p:tag name="KSO_WM_BEAUTIFY_FLAG" val="#wm#"/>
  <p:tag name="KSO_WM_SLIDE_ID" val="custom202309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22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1"/>
  <p:tag name="KSO_WM_UNIT_DIAGRAM_ISNUMVISUAL" val="0"/>
  <p:tag name="KSO_WM_UNIT_DIAGRAM_ISREFERUNIT" val="0"/>
  <p:tag name="KSO_WM_UNIT_HIGHLIGHT" val="0"/>
  <p:tag name="KSO_WM_UNIT_ID" val="custom2023099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SLIDE_ID" val="custom202309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8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">
      <a:dk1>
        <a:srgbClr val="000000"/>
      </a:dk1>
      <a:lt1>
        <a:srgbClr val="FFFFFF"/>
      </a:lt1>
      <a:dk2>
        <a:srgbClr val="4A6F01"/>
      </a:dk2>
      <a:lt2>
        <a:srgbClr val="FFFFFF"/>
      </a:lt2>
      <a:accent1>
        <a:srgbClr val="FFD72D"/>
      </a:accent1>
      <a:accent2>
        <a:srgbClr val="FE7162"/>
      </a:accent2>
      <a:accent3>
        <a:srgbClr val="72C1E8"/>
      </a:accent3>
      <a:accent4>
        <a:srgbClr val="FFB047"/>
      </a:accent4>
      <a:accent5>
        <a:srgbClr val="EA72E1"/>
      </a:accent5>
      <a:accent6>
        <a:srgbClr val="52E0B1"/>
      </a:accent6>
      <a:hlink>
        <a:srgbClr val="70A1C0"/>
      </a:hlink>
      <a:folHlink>
        <a:srgbClr val="FF0000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MiSans Light</vt:lpstr>
      <vt:lpstr>Wingdings</vt:lpstr>
      <vt:lpstr>宋体</vt:lpstr>
      <vt:lpstr>Office Theme</vt:lpstr>
      <vt:lpstr>儿童园教育的动画教学模式</vt:lpstr>
      <vt:lpstr>目录</vt:lpstr>
      <vt:lpstr>动画教学模式的概述</vt:lpstr>
      <vt:lpstr>动画教学模式的定义</vt:lpstr>
      <vt:lpstr>动画教学模式的特点</vt:lpstr>
      <vt:lpstr>动画教学模式的适用范围</vt:lpstr>
      <vt:lpstr>儿童园教育动画教学模式的优点</vt:lpstr>
      <vt:lpstr>提高儿童学习兴趣</vt:lpstr>
      <vt:lpstr>增强儿童理解能力</vt:lpstr>
      <vt:lpstr>促进儿童创造力发展</vt:lpstr>
      <vt:lpstr>提升儿童综合素质</vt:lpstr>
      <vt:lpstr>儿童园教育动画教学模式的实施方式</vt:lpstr>
      <vt:lpstr>动画教学资源的选择与制作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2024-09-04T02:07:11.197</cp:lastPrinted>
  <dcterms:created xsi:type="dcterms:W3CDTF">2024-09-03T18:07:11Z</dcterms:created>
  <dcterms:modified xsi:type="dcterms:W3CDTF">2024-09-03T18:07:13Z</dcterms:modified>
</cp:coreProperties>
</file>