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6CF13-A4E5-418D-A180-D45B6238D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C16E1-DF82-4E23-BA64-24E0A33D9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6A70B-C344-43B0-9466-6F3C435CA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34E20-6056-49CB-8DA6-99F1CEA62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A5D0A2-4796-4D5F-9B5B-9BC4D328C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B048FA-55B2-41ED-BC82-C43237A65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8A1F86-485D-456F-9B5E-9DD0FCBC5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B3F72-B514-4CDE-AB80-C2D6AECD1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D8A97-31F4-4F83-8355-FFDB44968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25DA5-833C-4ABB-ABD6-5633A9EB4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F2270-7D44-4F6B-B8DE-BEF8B683E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1004514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宪法知识竞赛策划活动总结报告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通过竞赛活动，向公众普及宪法知识，提高公民的法律意识和法治观念。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宣传宪法知识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培养法治精神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引导公众理解和尊重宪法，培养知法、懂法、守法的法治精神。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通过宪法知识的普及，减少因法律无知引发的社会矛盾和冲突，促进社会和谐稳定。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参与度广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参与者能够深入理解和掌握宪法知识。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知识掌握度深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活动效果持久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社会反响热烈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活动得到社会各界的广泛关注和好评，产生积极的社会影响。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吸引大量公众参与，提高活动的社会影响力。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活动结束后，参与者的宪法知识仍能得到巩固和深化。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目标和期望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确保活动目的清晰，是提高宪法知识的普及率，还是加强宪法教育的效果。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明确活动目标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包括活动时间、地点、参与人员、流程等，确保活动顺利进行。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明确各成员的职责，确保活动准备工作的顺利进行。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组织分工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对可能出现的问题进行预测，并制定应对策略。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预估风险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策划和组织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包括海报、宣传册、社交媒体贴文等，吸引更多人参与。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设计宣传材料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利用线上线下多种渠道进行宣传，如社交媒体、学校、社区公告等。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选择宣传渠道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如优惠活动、互动游戏等，提高活动的知名度和参与度。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制定推广策略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及时收集反馈，调整宣传策略。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监控宣传效果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宣传和推广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场地安排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确保活动场地符合要求，并做好安全措施。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准备足够的竞赛材料、奖品等物资。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人员调配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合理安排工作人员，确保活动现场秩序和流程顺利进行。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确保活动时间合理，不会与其他重要事件冲突。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资源调配和安排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活动准备阶段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确定活动主题、目标受众、竞赛形式和规则，制定详细的活动计划。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通过各种渠道宣传活动，吸引参赛者报名参加。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活动进行阶段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组织竞赛，确保活动顺利进行，包括参赛者签到、竞赛环节的协调等。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活动结束阶段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公布竞赛结果，颁发奖品和证书，同时进行活动总结和反馈收集。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https://d.book118.com/866110045144010034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2024-09-03T23:48:52.009</cp:lastPrinted>
  <dcterms:created xsi:type="dcterms:W3CDTF">2024-09-03T15:48:52Z</dcterms:created>
  <dcterms:modified xsi:type="dcterms:W3CDTF">2024-09-03T15:48:53Z</dcterms:modified>
</cp:coreProperties>
</file>