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1DE7D-1690-4001-906B-199B41E4E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49318-5161-4E79-81A9-714BD3BA4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3D404-113C-4481-B726-B28DB46A2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5D6C7-D23B-4F81-9DEA-EEC1B1A5A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F36925-CB42-4158-BC42-574A0946B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5E8EF4-D7DC-4E09-BA96-33261E06B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087AD3-8514-4B42-8EE7-A64A797DF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30FBA-B1CC-486B-A812-9AF8F0554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6F728-BEFF-4BB2-945F-ED426BC20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F85D8-4EAC-40AF-9CA9-31F5B5F97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33E6B-AF08-4224-AFF7-D5D372B3C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11030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提高问题解决能力的管理咨询方法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问题解决能力的重要性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管理咨询在提高问题解决能力中的作用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管理咨询方法之：问题诊断与识别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管理咨询方法之：制定解决方案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管理咨询方法之：实施方案与监控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管理咨询方法之：效果评估与持续改进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问题解决能力的重要性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通过分析和优化业务流程，减少浪费和不必要的环节，提高工作效率。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改进决策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671" r="1267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基于数据和事实进行决策，避免主观臆断和盲目行动，提高决策质量和效率。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促进团队成员之间的沟通和协作，形成高效的工作氛围和团队合力。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提升组织效率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鼓励员工提出新想法和解决方案，激发组织内的创新活力。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" r="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3613" b="361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积极寻找市场机会和新的增长点，推动产品和服务创新。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探索机会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不断反思和改进现有的工作方式和方法，推动组织持续进步和发展。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促进创新发展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通过优化资源配置和提高工作效率，降低企业运营成本和风险。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通过解决客户问题和满足客户需求，提高客户满意度和忠诚度。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增加市场份额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通过提供优质的产品和服务，扩大市场份额和品牌影响力。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623" r="1362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管理咨询在提高问题解决能力中的作用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146" b="181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提供专业指导与建议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专业知识与经验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管理咨询公司通常具备丰富的行业经验和专业知识，能够为客户提供针对性的指导和建议。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通过对客户企业的深入了解和分析，管理咨询公司可以帮助客户准确识别问题的本质和根源。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解决方案设计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基于问题诊断结果，管理咨询公司可以为客户设计切实可行的解决方案，并指导客户如何实施。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管理咨询公司会根据客户企业的实际情况和需求，制定个性化的解决方案，确保方案的有效性和实用性。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个性化解决方案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在制定解决方案的过程中，管理咨询公司会对方案的可行性进行评估，以确保方案能够在客户企业中顺利实施。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方案可行性评估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711" r="37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管理咨询公司还会对解决方案实施过程中可能出现的风险进行预测，并制定相应的应对措施，以确保方案的顺利实施。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风险预测与应对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协助制定针对性解决方案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管理咨询公司会协助客户制定详细的实施计划，明确实施步骤和时间表。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过程监督与控制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在实施过程中，管理咨询公司会对实施过程进行监督和控制，确保实施按照计划进行，并及时解决实施过程中出现的问题。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效果评估与反馈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实施完成后，管理咨询公司会对实施效果进行评估，并向客户提供反馈报告，总结实施过程中的经验教训，提出改进建议。同时，根据客户的反馈和需求，管理咨询公司还可以提供后续的咨询和支持服务。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监督实施过程并评估效果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管理咨询方法之：问题诊断与识别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明确问题的具体范围，避免问题扩大化或模糊化。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确定问题边界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根据问题性质和企业需求，设定清晰、可衡量的解决目标。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设定解决目标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明确问题范围及目标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深入企业现场，通过观察、访谈等方式收集第一手资料。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针对特定问题设计问卷，收集广泛的信息和数据。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收集企业内部文档、报告等资料，进行整理和分析。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收集相关信息和数据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https://d.book118.com/866111030231010050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2024-09-16T10:21:03.271</cp:lastPrinted>
  <dcterms:created xsi:type="dcterms:W3CDTF">2024-09-16T02:21:03Z</dcterms:created>
  <dcterms:modified xsi:type="dcterms:W3CDTF">2024-09-16T02:21:05Z</dcterms:modified>
</cp:coreProperties>
</file>