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EFD43C-8D14-4AE5-B5DF-33A11635D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C7391-ADDA-41A3-AD66-D07506594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592856-B866-4EB9-9386-9C5E03B7F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7784EC-36DA-4E69-A43A-DBF0576E1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12517E-B9FF-442C-89E3-182A58481C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35D4E5-BC78-4ADA-95EE-0FD7CBAD11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9E0C6F-FA00-4CDD-86BB-E7FEA89C4D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824EAB-E1FA-4C51-BC9D-B65EEDDD4E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0E006E-A7D3-4F1E-B9B0-D3731D7E75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A2C6D-692E-41D4-B941-6FCB3F0B3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797535-8EC9-496F-892C-B0AF76D71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11204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项目投资公司的经营范围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公司概述与背景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项目投资策略与方向</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项目筛选与评估流程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投资后管理与增值服务</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风险控制与合规管理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经典案例分析与经验教训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公司概述与背景</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公司成立于国家鼓励投资、推动经济发展的背景下，旨在通过项目投资促进经济增长，实现社会财富的增加。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响应国家政策，推动经济发展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公司专注于项目投资领域，通过专业化的投资分析和决策，实现资源的优化配置，提高投资效益。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专业化投资，实现资源优化配置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公司通过构建多元化的投资组合，分散投资风险，确保投资资金的安全性和收益稳定性。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多元化投资组合，降低风险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公司成立背景及目标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投资咨询</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公司为客户提供投资咨询服务，包括市场分析、投资策略、风险评估等，协助客户做出科学的投资决策。</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实业投资</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公司致力于实业投资领域，包括制造业、能源、基础设施等领域的投资，通过参与企业经营管理或股权投资等方式，推动企业发展和产业升级。</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股权投资</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公司通过股权投资方式，参与具有成长潜力的企业的经营管理，分享企业成长带来的收益。</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资产管理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公司提供资产管理服务，包括投资组合管理、资产配置、风险评估等，帮助客户实现资产保值增值。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经营范围及主要业务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093" r="1809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公司设立董事会，负责制定公司发展战略、监督公司经营管理层的工作表现等。</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董事会</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公司管理层由具有丰富经验和专业背景的资深人士组成，负责公司的日常经营管理和投资决策。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管理层</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公司拥有专业的投资团队，具备深厚的行业背景和投资经验，负责项目的筛选、评估和投资决策。</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投资团队</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公司设立风险控制团队，负责识别和评估投资风险，制定风险控制措施和应急预案。</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风险控制团队</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组织架构与团队介绍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项目投资策略与方向</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随着全球能源需求增长和基础设施老化，投资能源和基础设施领域具有长期稳定的收益前景。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能源与基础设施</a:t>
            </a:r>
          </a:p>
        </p:txBody>
      </p:sp>
      <p:pic>
        <p:nvPicPr>
          <p:cNvPr id="5" name="Picture 5"/>
          <p:cNvPicPr>
            <a:picLocks noChangeAspect="1"/>
          </p:cNvPicPr>
          <p:nvPr/>
        </p:nvPicPr>
        <p:blipFill>
          <a:blip r:embed="rId2"/>
          <a:srcRect l="16650" r="166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科技产业快速发展，投资科技创新企业可获取高成长潜力。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科技创新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人口老龄化和健康意识提高使得医疗健康领域具有持续增长的市场需求。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医疗健康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投资领域选择及原因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投资组合优化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通过多元化投资降低风险，实现投资收益最大化。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投资后管理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积极参与被投资企业管理，推动其实现战略目标，确保投资回报。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市场调研与分析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深入了解行业动态、市场趋势和竞争格局，为投资决策提供依据。</a:t>
            </a:r>
          </a:p>
        </p:txBody>
      </p:sp>
      <p:pic>
        <p:nvPicPr>
          <p:cNvPr id="10" name="Picture 10"/>
          <p:cNvPicPr>
            <a:picLocks noChangeAspect="1"/>
          </p:cNvPicPr>
          <p:nvPr/>
        </p:nvPicPr>
        <p:blipFill>
          <a:blip r:embed="rId2"/>
          <a:srcRect l="14667" r="14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投资策略制定与执行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风险评估与预警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建立风险评估模型，实时监测潜在风险，提前采取应对措施。</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风险分散</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通过投资不同领域、不同阶段的项目，实现风险分散。</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收益预期管理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根据项目特点、市场情况和风险水平，合理设定收益预期，确保投资收益与风险相匹配。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风险控制与收益预期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项目筛选与评估流程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52" r="303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通过与各行业合作伙伴、专业机构及政府部门等建立广泛联系，获取优质项目信息。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项目来源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重点关注符合国家产业政策、市场潜力大、技术创新性强、团队实力雄厚的项目。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筛选标准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项目来源及筛选标准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224" b="182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对项目进行全面深入的调查，包括公司背景、市场情况、财务状况、法律风险等。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识别项目潜在的风险因素，如市场风险、技术风险、管理风险等，并进行量化评估。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尽职调查与风险评估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风险评估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尽职调查</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https://d.book118.com/866111204004010054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2024-09-20T23:24:50.270</cp:lastPrinted>
  <dcterms:created xsi:type="dcterms:W3CDTF">2024-09-20T15:24:50Z</dcterms:created>
  <dcterms:modified xsi:type="dcterms:W3CDTF">2024-09-20T15:24:52Z</dcterms:modified>
</cp:coreProperties>
</file>