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C8B1-6D90-480F-955E-DB6E00CA7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A6FD0-F95D-4A87-BEB0-DF326C99D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C777-6239-4409-AFED-1A99D62AA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A8C6C-DDE5-4021-9D08-F8EB935F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89DBF-25F6-4C08-AF5B-18B51557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77A81-DAA7-4FB6-AD39-73CCCD36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40B81-E71B-4CBA-BEE4-6358A5B8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3C351-8C01-4CE5-A906-C21C6FB9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58846-7C96-41BF-8662-F845664FA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03256-F9BD-468F-8820-A2E699EFD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6A1B-680F-45A3-A443-74A5B219D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2153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化妆师职业规划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131516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行业概述与前景展望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专业技能提升与证书考取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实践经验积累与案例展示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人脉资源拓展与合作机会寻找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品牌建设与个人形象塑造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职业规划调整与持续发展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行业概述与前景展望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随着人们对美的追求和审美观念的提升，化妆师行业规模不断扩大，市场需求持续增长。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服务领域拓展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化妆师从业人员年龄结构年轻化，女性从业者居多，但男性化妆师比例逐年上升。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化妆师服务领域从传统的婚庆、影楼等逐渐拓展到广告、时尚、影视等多元化领域。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化妆师行业现状及发展趋势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消费者对化妆师的需求呈现出个性化和专业化趋势，对化妆师的技术水平和综合素质要求更高。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企业在招聘化妆师时，注重化妆师的实战经验和专业技能，对化妆师的创新能力和团队合作意识也有一定要求。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化妆师行业竞争激烈，从业者需要不断提升自身技能和服务水平，才能在竞争中脱颖而出。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随着科技的进步和互联网的普及，化妆师行业将更加注重技术创新和服务升级，例如利用虚拟现实技术进行化妆模拟等。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随着全球化的推进和文化的交流融合，化妆师将有更多机会参与到国际化妆比赛、文化交流活动等，拓展国际视野和提升个人品牌。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对化妆艺术有浓厚兴趣，喜欢追求美感和时尚。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具备良好的化妆技巧、色彩搭配能力和审美能力。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特长技能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注重自我提升和创新，追求高品质和客户满意度。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个人兴趣、特长及价值观梳理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婚礼化妆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影视化妆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舞台化妆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时尚化妆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适合从事的化妆领域选择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085" b="130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为新娘提供整体造型设计和化妆服务。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为电影、电视剧等影视作品中的角色进行化妆造型。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为演出、表演等舞台艺术提供化妆支持。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为时尚杂志、广告等拍摄提供化妆造型服务。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提升化妆技巧，积累实践经验，建立良好的客户关系。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在特定化妆领域形成个人风格，提高知名度和影响力。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成为行业内的领军人物，推动化妆艺术的发展和创新。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短期、中期、长期目标设定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专业技能提升与证书考取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色彩理论与搭配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掌握色彩的基本原理和搭配技巧，学会运用色彩营造不同的妆容效果。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化妆品成分与功效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熟悉各类化妆品的成分及其功效，以便为客户提供更专业的化妆建议。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皮肤类型与化妆技巧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了解不同皮肤类型的特点，学习如何针对不同肤质选择合适的化妆品及化妆技巧。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45" b="334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化妆基础知识学习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学习如何化出自然、清新的日常妆容，满足客户日常生活和工作的需求。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日常妆容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掌握舞台妆的特点和技巧，能够根据演出主题和角色要求，为客户打造出合适的舞台形象。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舞台妆容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了解婚礼、庆典等特殊场合的化妆需求，学习相应的妆容设计和化妆技巧。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特殊场合妆容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不同场合妆容技巧掌握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考试内容了解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详细了解化妆师相关证书考试的内容、形式和评分标准。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学习资料准备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收集并整理考试所需的学习资料，如教材、辅导书籍、在线课程等。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根据考试时间和自身实际情况，制定合理的复习计划，确保充分准备。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报名流程熟悉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提前了解考试的报名时间和流程，按时完成报名手续。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相关证书考试准备及报名流程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实践经验积累与案例展示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https://d.book118.com/866112153232010051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2024-09-17T23:35:50.366</cp:lastPrinted>
  <dcterms:created xsi:type="dcterms:W3CDTF">2024-09-17T15:35:50Z</dcterms:created>
  <dcterms:modified xsi:type="dcterms:W3CDTF">2024-09-17T15:35:52Z</dcterms:modified>
</cp:coreProperties>
</file>